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4" r:id="rId6"/>
    <p:sldMasterId id="2147483666" r:id="rId7"/>
    <p:sldMasterId id="2147483668" r:id="rId8"/>
    <p:sldMasterId id="2147483670" r:id="rId9"/>
    <p:sldMasterId id="2147483672" r:id="rId10"/>
    <p:sldMasterId id="2147483674" r:id="rId11"/>
  </p:sldMasterIdLst>
  <p:notesMasterIdLst>
    <p:notesMasterId r:id="rId24"/>
  </p:notesMasterIdLst>
  <p:sldIdLst>
    <p:sldId id="282" r:id="rId12"/>
    <p:sldId id="355" r:id="rId13"/>
    <p:sldId id="334" r:id="rId14"/>
    <p:sldId id="293" r:id="rId15"/>
    <p:sldId id="369" r:id="rId16"/>
    <p:sldId id="371" r:id="rId17"/>
    <p:sldId id="370" r:id="rId18"/>
    <p:sldId id="372" r:id="rId19"/>
    <p:sldId id="373" r:id="rId20"/>
    <p:sldId id="374" r:id="rId21"/>
    <p:sldId id="367" r:id="rId22"/>
    <p:sldId id="3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19C74-98F6-4D6A-F9B6-5E5547497F99}" name="Samantha Bradey" initials="SB" userId="S::SamanthaB@unicef.org.uk::41c99f15-9b87-403a-8456-1da8256f332b" providerId="AD"/>
  <p188:author id="{E0CB6298-2721-458F-34E3-7F323581B711}" name="Lottie Somers" initials="LS" userId="S::lotties@unicef.org.uk::cd6d13a1-ebd7-480e-a6eb-17d95f18c4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8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CF44E-A226-0886-E703-80B80D949B76}" v="46" dt="2025-03-18T12:51:35.018"/>
    <p1510:client id="{7C333DDD-8F25-A73D-2628-AD96545E7A79}" v="12" dt="2025-03-18T11:28:28.670"/>
    <p1510:client id="{CB4F3816-52E7-F160-98F7-4975B88E2184}" v="20" dt="2025-03-18T12:34:30.546"/>
    <p1510:client id="{DF20D612-7E7D-4CDA-98C0-934C21DE5285}" v="70" dt="2025-03-18T12:38:22.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oja Patel" userId="S::poojap@unicef.org.uk::5e83d3bf-e0a4-4472-b605-5b220b4711eb" providerId="AD" clId="Web-{365CF44E-A226-0886-E703-80B80D949B76}"/>
    <pc:docChg chg="modSld">
      <pc:chgData name="Pooja Patel" userId="S::poojap@unicef.org.uk::5e83d3bf-e0a4-4472-b605-5b220b4711eb" providerId="AD" clId="Web-{365CF44E-A226-0886-E703-80B80D949B76}" dt="2025-03-18T12:51:35.018" v="24" actId="20577"/>
      <pc:docMkLst>
        <pc:docMk/>
      </pc:docMkLst>
      <pc:sldChg chg="modSp">
        <pc:chgData name="Pooja Patel" userId="S::poojap@unicef.org.uk::5e83d3bf-e0a4-4472-b605-5b220b4711eb" providerId="AD" clId="Web-{365CF44E-A226-0886-E703-80B80D949B76}" dt="2025-03-18T12:51:35.018" v="24" actId="20577"/>
        <pc:sldMkLst>
          <pc:docMk/>
          <pc:sldMk cId="1182100530" sldId="372"/>
        </pc:sldMkLst>
        <pc:spChg chg="mod">
          <ac:chgData name="Pooja Patel" userId="S::poojap@unicef.org.uk::5e83d3bf-e0a4-4472-b605-5b220b4711eb" providerId="AD" clId="Web-{365CF44E-A226-0886-E703-80B80D949B76}" dt="2025-03-18T12:51:35.018" v="24" actId="20577"/>
          <ac:spMkLst>
            <pc:docMk/>
            <pc:sldMk cId="1182100530" sldId="372"/>
            <ac:spMk id="2" creationId="{3C8B025F-D164-0605-AA40-B6A7A9818022}"/>
          </ac:spMkLst>
        </pc:spChg>
        <pc:spChg chg="mod">
          <ac:chgData name="Pooja Patel" userId="S::poojap@unicef.org.uk::5e83d3bf-e0a4-4472-b605-5b220b4711eb" providerId="AD" clId="Web-{365CF44E-A226-0886-E703-80B80D949B76}" dt="2025-03-18T12:50:49.751" v="11" actId="20577"/>
          <ac:spMkLst>
            <pc:docMk/>
            <pc:sldMk cId="1182100530" sldId="372"/>
            <ac:spMk id="7" creationId="{5D069614-F506-6F82-ED36-173A945FB1A8}"/>
          </ac:spMkLst>
        </pc:spChg>
        <pc:spChg chg="mod">
          <ac:chgData name="Pooja Patel" userId="S::poojap@unicef.org.uk::5e83d3bf-e0a4-4472-b605-5b220b4711eb" providerId="AD" clId="Web-{365CF44E-A226-0886-E703-80B80D949B76}" dt="2025-03-18T12:50:52.344" v="12" actId="20577"/>
          <ac:spMkLst>
            <pc:docMk/>
            <pc:sldMk cId="1182100530" sldId="372"/>
            <ac:spMk id="8" creationId="{864BB075-3492-515F-62E2-B2505A9A3E20}"/>
          </ac:spMkLst>
        </pc:spChg>
        <pc:spChg chg="mod">
          <ac:chgData name="Pooja Patel" userId="S::poojap@unicef.org.uk::5e83d3bf-e0a4-4472-b605-5b220b4711eb" providerId="AD" clId="Web-{365CF44E-A226-0886-E703-80B80D949B76}" dt="2025-03-18T12:51:29.611" v="22" actId="1076"/>
          <ac:spMkLst>
            <pc:docMk/>
            <pc:sldMk cId="1182100530" sldId="372"/>
            <ac:spMk id="9" creationId="{EE747828-D174-D2BD-B3A0-A4F089E9330F}"/>
          </ac:spMkLst>
        </pc:spChg>
        <pc:picChg chg="mod">
          <ac:chgData name="Pooja Patel" userId="S::poojap@unicef.org.uk::5e83d3bf-e0a4-4472-b605-5b220b4711eb" providerId="AD" clId="Web-{365CF44E-A226-0886-E703-80B80D949B76}" dt="2025-03-18T12:51:14.923" v="18" actId="1076"/>
          <ac:picMkLst>
            <pc:docMk/>
            <pc:sldMk cId="1182100530" sldId="372"/>
            <ac:picMk id="19" creationId="{7978D539-1644-0C80-AEB2-E11B3C1BA2CA}"/>
          </ac:picMkLst>
        </pc:picChg>
      </pc:sldChg>
    </pc:docChg>
  </pc:docChgLst>
  <pc:docChgLst>
    <pc:chgData name="Lottie Somers" userId="S::lotties@unicef.org.uk::cd6d13a1-ebd7-480e-a6eb-17d95f18c467" providerId="AD" clId="Web-{B02C0CCB-1BC0-43AA-8E6D-6B1D9A568557}"/>
    <pc:docChg chg="addSld delSld modSld sldOrd">
      <pc:chgData name="Lottie Somers" userId="S::lotties@unicef.org.uk::cd6d13a1-ebd7-480e-a6eb-17d95f18c467" providerId="AD" clId="Web-{B02C0CCB-1BC0-43AA-8E6D-6B1D9A568557}" dt="2025-03-13T13:25:37.864" v="700" actId="20577"/>
      <pc:docMkLst>
        <pc:docMk/>
      </pc:docMkLst>
      <pc:sldChg chg="del">
        <pc:chgData name="Lottie Somers" userId="S::lotties@unicef.org.uk::cd6d13a1-ebd7-480e-a6eb-17d95f18c467" providerId="AD" clId="Web-{B02C0CCB-1BC0-43AA-8E6D-6B1D9A568557}" dt="2025-03-13T11:29:16.828" v="0"/>
        <pc:sldMkLst>
          <pc:docMk/>
          <pc:sldMk cId="2389348555" sldId="351"/>
        </pc:sldMkLst>
      </pc:sldChg>
      <pc:sldChg chg="modSp del mod modShow">
        <pc:chgData name="Lottie Somers" userId="S::lotties@unicef.org.uk::cd6d13a1-ebd7-480e-a6eb-17d95f18c467" providerId="AD" clId="Web-{B02C0CCB-1BC0-43AA-8E6D-6B1D9A568557}" dt="2025-03-13T11:29:52.423" v="3"/>
        <pc:sldMkLst>
          <pc:docMk/>
          <pc:sldMk cId="4194595523" sldId="366"/>
        </pc:sldMkLst>
        <pc:spChg chg="mod">
          <ac:chgData name="Lottie Somers" userId="S::lotties@unicef.org.uk::cd6d13a1-ebd7-480e-a6eb-17d95f18c467" providerId="AD" clId="Web-{B02C0CCB-1BC0-43AA-8E6D-6B1D9A568557}" dt="2025-03-13T11:29:23.328" v="1" actId="20577"/>
          <ac:spMkLst>
            <pc:docMk/>
            <pc:sldMk cId="4194595523" sldId="366"/>
            <ac:spMk id="6" creationId="{A054A0F9-4C70-FA05-4FA1-B0E500CD3DCA}"/>
          </ac:spMkLst>
        </pc:spChg>
      </pc:sldChg>
      <pc:sldChg chg="modNotes">
        <pc:chgData name="Lottie Somers" userId="S::lotties@unicef.org.uk::cd6d13a1-ebd7-480e-a6eb-17d95f18c467" providerId="AD" clId="Web-{B02C0CCB-1BC0-43AA-8E6D-6B1D9A568557}" dt="2025-03-13T11:53:04.445" v="672"/>
        <pc:sldMkLst>
          <pc:docMk/>
          <pc:sldMk cId="2274464586" sldId="367"/>
        </pc:sldMkLst>
      </pc:sldChg>
      <pc:sldChg chg="del">
        <pc:chgData name="Lottie Somers" userId="S::lotties@unicef.org.uk::cd6d13a1-ebd7-480e-a6eb-17d95f18c467" providerId="AD" clId="Web-{B02C0CCB-1BC0-43AA-8E6D-6B1D9A568557}" dt="2025-03-13T12:08:39.486" v="697"/>
        <pc:sldMkLst>
          <pc:docMk/>
          <pc:sldMk cId="2331768085" sldId="368"/>
        </pc:sldMkLst>
      </pc:sldChg>
      <pc:sldChg chg="addSp delSp modSp modNotes">
        <pc:chgData name="Lottie Somers" userId="S::lotties@unicef.org.uk::cd6d13a1-ebd7-480e-a6eb-17d95f18c467" providerId="AD" clId="Web-{B02C0CCB-1BC0-43AA-8E6D-6B1D9A568557}" dt="2025-03-13T11:39:29.079" v="467" actId="20577"/>
        <pc:sldMkLst>
          <pc:docMk/>
          <pc:sldMk cId="2715123761" sldId="373"/>
        </pc:sldMkLst>
        <pc:spChg chg="add mod">
          <ac:chgData name="Lottie Somers" userId="S::lotties@unicef.org.uk::cd6d13a1-ebd7-480e-a6eb-17d95f18c467" providerId="AD" clId="Web-{B02C0CCB-1BC0-43AA-8E6D-6B1D9A568557}" dt="2025-03-13T11:39:29.079" v="467" actId="20577"/>
          <ac:spMkLst>
            <pc:docMk/>
            <pc:sldMk cId="2715123761" sldId="373"/>
            <ac:spMk id="3" creationId="{2D934CA7-6935-79B7-0545-31069EF73B16}"/>
          </ac:spMkLst>
        </pc:spChg>
        <pc:spChg chg="del">
          <ac:chgData name="Lottie Somers" userId="S::lotties@unicef.org.uk::cd6d13a1-ebd7-480e-a6eb-17d95f18c467" providerId="AD" clId="Web-{B02C0CCB-1BC0-43AA-8E6D-6B1D9A568557}" dt="2025-03-13T11:29:56.891" v="4"/>
          <ac:spMkLst>
            <pc:docMk/>
            <pc:sldMk cId="2715123761" sldId="373"/>
            <ac:spMk id="4" creationId="{1250A8B2-C8BF-D2A6-5113-BAEF334C5814}"/>
          </ac:spMkLst>
        </pc:spChg>
        <pc:spChg chg="mod">
          <ac:chgData name="Lottie Somers" userId="S::lotties@unicef.org.uk::cd6d13a1-ebd7-480e-a6eb-17d95f18c467" providerId="AD" clId="Web-{B02C0CCB-1BC0-43AA-8E6D-6B1D9A568557}" dt="2025-03-13T11:30:00.142" v="5" actId="1076"/>
          <ac:spMkLst>
            <pc:docMk/>
            <pc:sldMk cId="2715123761" sldId="373"/>
            <ac:spMk id="6" creationId="{03BFA31C-6672-7E91-7848-DE693D26A751}"/>
          </ac:spMkLst>
        </pc:spChg>
        <pc:picChg chg="add mod">
          <ac:chgData name="Lottie Somers" userId="S::lotties@unicef.org.uk::cd6d13a1-ebd7-480e-a6eb-17d95f18c467" providerId="AD" clId="Web-{B02C0CCB-1BC0-43AA-8E6D-6B1D9A568557}" dt="2025-03-13T11:38:46.921" v="455" actId="1076"/>
          <ac:picMkLst>
            <pc:docMk/>
            <pc:sldMk cId="2715123761" sldId="373"/>
            <ac:picMk id="2" creationId="{3D8A60D9-5DFD-8174-0D7C-FDA418EA21F4}"/>
          </ac:picMkLst>
        </pc:picChg>
      </pc:sldChg>
      <pc:sldChg chg="addSp delSp modSp add replId modNotes">
        <pc:chgData name="Lottie Somers" userId="S::lotties@unicef.org.uk::cd6d13a1-ebd7-480e-a6eb-17d95f18c467" providerId="AD" clId="Web-{B02C0CCB-1BC0-43AA-8E6D-6B1D9A568557}" dt="2025-03-13T11:50:43.035" v="603"/>
        <pc:sldMkLst>
          <pc:docMk/>
          <pc:sldMk cId="1332642825" sldId="374"/>
        </pc:sldMkLst>
        <pc:spChg chg="mod">
          <ac:chgData name="Lottie Somers" userId="S::lotties@unicef.org.uk::cd6d13a1-ebd7-480e-a6eb-17d95f18c467" providerId="AD" clId="Web-{B02C0CCB-1BC0-43AA-8E6D-6B1D9A568557}" dt="2025-03-13T11:41:53.958" v="600" actId="20577"/>
          <ac:spMkLst>
            <pc:docMk/>
            <pc:sldMk cId="1332642825" sldId="374"/>
            <ac:spMk id="3" creationId="{9D6FFF6E-1DC3-71CF-AEA6-1C8CD5B4BDC1}"/>
          </ac:spMkLst>
        </pc:spChg>
        <pc:picChg chg="del">
          <ac:chgData name="Lottie Somers" userId="S::lotties@unicef.org.uk::cd6d13a1-ebd7-480e-a6eb-17d95f18c467" providerId="AD" clId="Web-{B02C0CCB-1BC0-43AA-8E6D-6B1D9A568557}" dt="2025-03-13T11:40:00.861" v="474"/>
          <ac:picMkLst>
            <pc:docMk/>
            <pc:sldMk cId="1332642825" sldId="374"/>
            <ac:picMk id="2" creationId="{334CCE53-89A2-9DF9-06C8-8F47A569093A}"/>
          </ac:picMkLst>
        </pc:picChg>
        <pc:picChg chg="add mod">
          <ac:chgData name="Lottie Somers" userId="S::lotties@unicef.org.uk::cd6d13a1-ebd7-480e-a6eb-17d95f18c467" providerId="AD" clId="Web-{B02C0CCB-1BC0-43AA-8E6D-6B1D9A568557}" dt="2025-03-13T11:40:07.361" v="477" actId="14100"/>
          <ac:picMkLst>
            <pc:docMk/>
            <pc:sldMk cId="1332642825" sldId="374"/>
            <ac:picMk id="4" creationId="{576A8994-DF65-0935-D27A-BD0AD3EFFCEF}"/>
          </ac:picMkLst>
        </pc:picChg>
      </pc:sldChg>
      <pc:sldChg chg="modSp add ord replId">
        <pc:chgData name="Lottie Somers" userId="S::lotties@unicef.org.uk::cd6d13a1-ebd7-480e-a6eb-17d95f18c467" providerId="AD" clId="Web-{B02C0CCB-1BC0-43AA-8E6D-6B1D9A568557}" dt="2025-03-13T13:25:37.864" v="700" actId="20577"/>
        <pc:sldMkLst>
          <pc:docMk/>
          <pc:sldMk cId="83439152" sldId="375"/>
        </pc:sldMkLst>
        <pc:spChg chg="mod">
          <ac:chgData name="Lottie Somers" userId="S::lotties@unicef.org.uk::cd6d13a1-ebd7-480e-a6eb-17d95f18c467" providerId="AD" clId="Web-{B02C0CCB-1BC0-43AA-8E6D-6B1D9A568557}" dt="2025-03-13T13:25:37.864" v="700" actId="20577"/>
          <ac:spMkLst>
            <pc:docMk/>
            <pc:sldMk cId="83439152" sldId="375"/>
            <ac:spMk id="26625" creationId="{731B1569-1435-733F-7248-A7B3FD648137}"/>
          </ac:spMkLst>
        </pc:spChg>
        <pc:picChg chg="mod">
          <ac:chgData name="Lottie Somers" userId="S::lotties@unicef.org.uk::cd6d13a1-ebd7-480e-a6eb-17d95f18c467" providerId="AD" clId="Web-{B02C0CCB-1BC0-43AA-8E6D-6B1D9A568557}" dt="2025-03-13T12:08:33.798" v="696" actId="1076"/>
          <ac:picMkLst>
            <pc:docMk/>
            <pc:sldMk cId="83439152" sldId="375"/>
            <ac:picMk id="2" creationId="{36AA719F-527C-2946-39AD-3726FBAEC78C}"/>
          </ac:picMkLst>
        </pc:picChg>
      </pc:sldChg>
    </pc:docChg>
  </pc:docChgLst>
  <pc:docChgLst>
    <pc:chgData name="Lottie Somers" userId="S::lotties@unicef.org.uk::cd6d13a1-ebd7-480e-a6eb-17d95f18c467" providerId="AD" clId="Web-{7C333DDD-8F25-A73D-2628-AD96545E7A79}"/>
    <pc:docChg chg="modSld">
      <pc:chgData name="Lottie Somers" userId="S::lotties@unicef.org.uk::cd6d13a1-ebd7-480e-a6eb-17d95f18c467" providerId="AD" clId="Web-{7C333DDD-8F25-A73D-2628-AD96545E7A79}" dt="2025-03-18T11:27:59.310" v="11"/>
      <pc:docMkLst>
        <pc:docMk/>
      </pc:docMkLst>
      <pc:sldChg chg="addSp delSp modSp modNotes">
        <pc:chgData name="Lottie Somers" userId="S::lotties@unicef.org.uk::cd6d13a1-ebd7-480e-a6eb-17d95f18c467" providerId="AD" clId="Web-{7C333DDD-8F25-A73D-2628-AD96545E7A79}" dt="2025-03-18T11:27:59.310" v="11"/>
        <pc:sldMkLst>
          <pc:docMk/>
          <pc:sldMk cId="2502000769" sldId="369"/>
        </pc:sldMkLst>
        <pc:spChg chg="del">
          <ac:chgData name="Lottie Somers" userId="S::lotties@unicef.org.uk::cd6d13a1-ebd7-480e-a6eb-17d95f18c467" providerId="AD" clId="Web-{7C333DDD-8F25-A73D-2628-AD96545E7A79}" dt="2025-03-18T11:27:34.340" v="3"/>
          <ac:spMkLst>
            <pc:docMk/>
            <pc:sldMk cId="2502000769" sldId="369"/>
            <ac:spMk id="4" creationId="{C051D112-A76A-42D7-E322-727F1A9BB096}"/>
          </ac:spMkLst>
        </pc:spChg>
        <pc:picChg chg="add mod">
          <ac:chgData name="Lottie Somers" userId="S::lotties@unicef.org.uk::cd6d13a1-ebd7-480e-a6eb-17d95f18c467" providerId="AD" clId="Web-{7C333DDD-8F25-A73D-2628-AD96545E7A79}" dt="2025-03-18T11:27:49.747" v="7" actId="1076"/>
          <ac:picMkLst>
            <pc:docMk/>
            <pc:sldMk cId="2502000769" sldId="369"/>
            <ac:picMk id="2" creationId="{E423A76F-E437-79D2-1228-939C42491953}"/>
          </ac:picMkLst>
        </pc:picChg>
      </pc:sldChg>
    </pc:docChg>
  </pc:docChgLst>
  <pc:docChgLst>
    <pc:chgData name="Pooja Patel" userId="S::poojap@unicef.org.uk::5e83d3bf-e0a4-4472-b605-5b220b4711eb" providerId="AD" clId="Web-{CB4F3816-52E7-F160-98F7-4975B88E2184}"/>
    <pc:docChg chg="modSld">
      <pc:chgData name="Pooja Patel" userId="S::poojap@unicef.org.uk::5e83d3bf-e0a4-4472-b605-5b220b4711eb" providerId="AD" clId="Web-{CB4F3816-52E7-F160-98F7-4975B88E2184}" dt="2025-03-18T12:34:30.546" v="17" actId="20577"/>
      <pc:docMkLst>
        <pc:docMk/>
      </pc:docMkLst>
      <pc:sldChg chg="modSp">
        <pc:chgData name="Pooja Patel" userId="S::poojap@unicef.org.uk::5e83d3bf-e0a4-4472-b605-5b220b4711eb" providerId="AD" clId="Web-{CB4F3816-52E7-F160-98F7-4975B88E2184}" dt="2025-03-18T12:34:30.546" v="17" actId="20577"/>
        <pc:sldMkLst>
          <pc:docMk/>
          <pc:sldMk cId="42156269" sldId="334"/>
        </pc:sldMkLst>
        <pc:spChg chg="mod">
          <ac:chgData name="Pooja Patel" userId="S::poojap@unicef.org.uk::5e83d3bf-e0a4-4472-b605-5b220b4711eb" providerId="AD" clId="Web-{CB4F3816-52E7-F160-98F7-4975B88E2184}" dt="2025-03-18T12:34:30.546" v="17" actId="20577"/>
          <ac:spMkLst>
            <pc:docMk/>
            <pc:sldMk cId="42156269" sldId="334"/>
            <ac:spMk id="43009" creationId="{95323668-5AC1-C2C0-1AB6-769D80E0BEF0}"/>
          </ac:spMkLst>
        </pc:spChg>
      </pc:sldChg>
    </pc:docChg>
  </pc:docChgLst>
  <pc:docChgLst>
    <pc:chgData name="Pooja Patel" userId="5e83d3bf-e0a4-4472-b605-5b220b4711eb" providerId="ADAL" clId="{DF20D612-7E7D-4CDA-98C0-934C21DE5285}"/>
    <pc:docChg chg="custSel modSld">
      <pc:chgData name="Pooja Patel" userId="5e83d3bf-e0a4-4472-b605-5b220b4711eb" providerId="ADAL" clId="{DF20D612-7E7D-4CDA-98C0-934C21DE5285}" dt="2025-03-18T13:01:13.019" v="79" actId="2711"/>
      <pc:docMkLst>
        <pc:docMk/>
      </pc:docMkLst>
      <pc:sldChg chg="modSp mod">
        <pc:chgData name="Pooja Patel" userId="5e83d3bf-e0a4-4472-b605-5b220b4711eb" providerId="ADAL" clId="{DF20D612-7E7D-4CDA-98C0-934C21DE5285}" dt="2025-03-18T13:00:18.660" v="71" actId="2711"/>
        <pc:sldMkLst>
          <pc:docMk/>
          <pc:sldMk cId="0" sldId="293"/>
        </pc:sldMkLst>
        <pc:spChg chg="mod">
          <ac:chgData name="Pooja Patel" userId="5e83d3bf-e0a4-4472-b605-5b220b4711eb" providerId="ADAL" clId="{DF20D612-7E7D-4CDA-98C0-934C21DE5285}" dt="2025-03-18T13:00:18.660" v="71" actId="2711"/>
          <ac:spMkLst>
            <pc:docMk/>
            <pc:sldMk cId="0" sldId="293"/>
            <ac:spMk id="41988" creationId="{A24FF540-7DA9-91CD-F4EF-962AA66D7299}"/>
          </ac:spMkLst>
        </pc:spChg>
      </pc:sldChg>
      <pc:sldChg chg="modSp mod">
        <pc:chgData name="Pooja Patel" userId="5e83d3bf-e0a4-4472-b605-5b220b4711eb" providerId="ADAL" clId="{DF20D612-7E7D-4CDA-98C0-934C21DE5285}" dt="2025-03-18T13:00:02.343" v="70" actId="113"/>
        <pc:sldMkLst>
          <pc:docMk/>
          <pc:sldMk cId="42156269" sldId="334"/>
        </pc:sldMkLst>
        <pc:spChg chg="mod">
          <ac:chgData name="Pooja Patel" userId="5e83d3bf-e0a4-4472-b605-5b220b4711eb" providerId="ADAL" clId="{DF20D612-7E7D-4CDA-98C0-934C21DE5285}" dt="2025-03-18T13:00:02.343" v="70" actId="113"/>
          <ac:spMkLst>
            <pc:docMk/>
            <pc:sldMk cId="42156269" sldId="334"/>
            <ac:spMk id="2" creationId="{9F444971-D4D3-BB79-027A-22333541FBB6}"/>
          </ac:spMkLst>
        </pc:spChg>
        <pc:spChg chg="mod">
          <ac:chgData name="Pooja Patel" userId="5e83d3bf-e0a4-4472-b605-5b220b4711eb" providerId="ADAL" clId="{DF20D612-7E7D-4CDA-98C0-934C21DE5285}" dt="2025-03-18T12:35:14.428" v="3" actId="20577"/>
          <ac:spMkLst>
            <pc:docMk/>
            <pc:sldMk cId="42156269" sldId="334"/>
            <ac:spMk id="43009" creationId="{95323668-5AC1-C2C0-1AB6-769D80E0BEF0}"/>
          </ac:spMkLst>
        </pc:spChg>
      </pc:sldChg>
      <pc:sldChg chg="modSp mod">
        <pc:chgData name="Pooja Patel" userId="5e83d3bf-e0a4-4472-b605-5b220b4711eb" providerId="ADAL" clId="{DF20D612-7E7D-4CDA-98C0-934C21DE5285}" dt="2025-03-18T12:36:05.762" v="11" actId="1076"/>
        <pc:sldMkLst>
          <pc:docMk/>
          <pc:sldMk cId="2502000769" sldId="369"/>
        </pc:sldMkLst>
        <pc:picChg chg="mod">
          <ac:chgData name="Pooja Patel" userId="5e83d3bf-e0a4-4472-b605-5b220b4711eb" providerId="ADAL" clId="{DF20D612-7E7D-4CDA-98C0-934C21DE5285}" dt="2025-03-18T12:36:05.762" v="11" actId="1076"/>
          <ac:picMkLst>
            <pc:docMk/>
            <pc:sldMk cId="2502000769" sldId="369"/>
            <ac:picMk id="2" creationId="{E423A76F-E437-79D2-1228-939C42491953}"/>
          </ac:picMkLst>
        </pc:picChg>
      </pc:sldChg>
      <pc:sldChg chg="modSp mod">
        <pc:chgData name="Pooja Patel" userId="5e83d3bf-e0a4-4472-b605-5b220b4711eb" providerId="ADAL" clId="{DF20D612-7E7D-4CDA-98C0-934C21DE5285}" dt="2025-03-18T13:00:41.562" v="73" actId="2711"/>
        <pc:sldMkLst>
          <pc:docMk/>
          <pc:sldMk cId="3829460417" sldId="370"/>
        </pc:sldMkLst>
        <pc:spChg chg="mod">
          <ac:chgData name="Pooja Patel" userId="5e83d3bf-e0a4-4472-b605-5b220b4711eb" providerId="ADAL" clId="{DF20D612-7E7D-4CDA-98C0-934C21DE5285}" dt="2025-03-18T13:00:41.562" v="73" actId="2711"/>
          <ac:spMkLst>
            <pc:docMk/>
            <pc:sldMk cId="3829460417" sldId="370"/>
            <ac:spMk id="33794" creationId="{16B2F6DF-941F-CF84-D3DC-FB817105BA04}"/>
          </ac:spMkLst>
        </pc:spChg>
      </pc:sldChg>
      <pc:sldChg chg="modSp mod">
        <pc:chgData name="Pooja Patel" userId="5e83d3bf-e0a4-4472-b605-5b220b4711eb" providerId="ADAL" clId="{DF20D612-7E7D-4CDA-98C0-934C21DE5285}" dt="2025-03-18T13:00:32.239" v="72" actId="2711"/>
        <pc:sldMkLst>
          <pc:docMk/>
          <pc:sldMk cId="3017377879" sldId="371"/>
        </pc:sldMkLst>
        <pc:spChg chg="mod">
          <ac:chgData name="Pooja Patel" userId="5e83d3bf-e0a4-4472-b605-5b220b4711eb" providerId="ADAL" clId="{DF20D612-7E7D-4CDA-98C0-934C21DE5285}" dt="2025-03-18T13:00:32.239" v="72" actId="2711"/>
          <ac:spMkLst>
            <pc:docMk/>
            <pc:sldMk cId="3017377879" sldId="371"/>
            <ac:spMk id="14" creationId="{8CFB5C84-41AA-8AA9-36FA-565990C8E39A}"/>
          </ac:spMkLst>
        </pc:spChg>
        <pc:spChg chg="mod">
          <ac:chgData name="Pooja Patel" userId="5e83d3bf-e0a4-4472-b605-5b220b4711eb" providerId="ADAL" clId="{DF20D612-7E7D-4CDA-98C0-934C21DE5285}" dt="2025-03-18T13:00:32.239" v="72" actId="2711"/>
          <ac:spMkLst>
            <pc:docMk/>
            <pc:sldMk cId="3017377879" sldId="371"/>
            <ac:spMk id="15" creationId="{5766591B-DB08-B25C-C631-711F96F6E75D}"/>
          </ac:spMkLst>
        </pc:spChg>
        <pc:spChg chg="mod">
          <ac:chgData name="Pooja Patel" userId="5e83d3bf-e0a4-4472-b605-5b220b4711eb" providerId="ADAL" clId="{DF20D612-7E7D-4CDA-98C0-934C21DE5285}" dt="2025-03-18T13:00:32.239" v="72" actId="2711"/>
          <ac:spMkLst>
            <pc:docMk/>
            <pc:sldMk cId="3017377879" sldId="371"/>
            <ac:spMk id="16" creationId="{94C90EAB-BAEE-03E7-116E-66CB6229A8B0}"/>
          </ac:spMkLst>
        </pc:spChg>
        <pc:spChg chg="mod">
          <ac:chgData name="Pooja Patel" userId="5e83d3bf-e0a4-4472-b605-5b220b4711eb" providerId="ADAL" clId="{DF20D612-7E7D-4CDA-98C0-934C21DE5285}" dt="2025-03-18T13:00:32.239" v="72" actId="2711"/>
          <ac:spMkLst>
            <pc:docMk/>
            <pc:sldMk cId="3017377879" sldId="371"/>
            <ac:spMk id="17" creationId="{EFB01A66-37BD-015C-B22A-3DBB1ABF9E63}"/>
          </ac:spMkLst>
        </pc:spChg>
        <pc:spChg chg="mod">
          <ac:chgData name="Pooja Patel" userId="5e83d3bf-e0a4-4472-b605-5b220b4711eb" providerId="ADAL" clId="{DF20D612-7E7D-4CDA-98C0-934C21DE5285}" dt="2025-03-18T13:00:32.239" v="72" actId="2711"/>
          <ac:spMkLst>
            <pc:docMk/>
            <pc:sldMk cId="3017377879" sldId="371"/>
            <ac:spMk id="18" creationId="{A3A6DAA2-03CF-65F0-A028-7999B0CF6A3A}"/>
          </ac:spMkLst>
        </pc:spChg>
        <pc:spChg chg="mod">
          <ac:chgData name="Pooja Patel" userId="5e83d3bf-e0a4-4472-b605-5b220b4711eb" providerId="ADAL" clId="{DF20D612-7E7D-4CDA-98C0-934C21DE5285}" dt="2025-03-18T13:00:32.239" v="72" actId="2711"/>
          <ac:spMkLst>
            <pc:docMk/>
            <pc:sldMk cId="3017377879" sldId="371"/>
            <ac:spMk id="19" creationId="{02567040-475C-87A6-85FD-27DC500C76CB}"/>
          </ac:spMkLst>
        </pc:spChg>
      </pc:sldChg>
      <pc:sldChg chg="modSp mod">
        <pc:chgData name="Pooja Patel" userId="5e83d3bf-e0a4-4472-b605-5b220b4711eb" providerId="ADAL" clId="{DF20D612-7E7D-4CDA-98C0-934C21DE5285}" dt="2025-03-18T13:01:00.975" v="77" actId="2711"/>
        <pc:sldMkLst>
          <pc:docMk/>
          <pc:sldMk cId="1182100530" sldId="372"/>
        </pc:sldMkLst>
        <pc:spChg chg="mod">
          <ac:chgData name="Pooja Patel" userId="5e83d3bf-e0a4-4472-b605-5b220b4711eb" providerId="ADAL" clId="{DF20D612-7E7D-4CDA-98C0-934C21DE5285}" dt="2025-03-18T13:01:00.975" v="77" actId="2711"/>
          <ac:spMkLst>
            <pc:docMk/>
            <pc:sldMk cId="1182100530" sldId="372"/>
            <ac:spMk id="2" creationId="{3C8B025F-D164-0605-AA40-B6A7A9818022}"/>
          </ac:spMkLst>
        </pc:spChg>
        <pc:spChg chg="mod">
          <ac:chgData name="Pooja Patel" userId="5e83d3bf-e0a4-4472-b605-5b220b4711eb" providerId="ADAL" clId="{DF20D612-7E7D-4CDA-98C0-934C21DE5285}" dt="2025-03-18T13:00:49.286" v="74" actId="2711"/>
          <ac:spMkLst>
            <pc:docMk/>
            <pc:sldMk cId="1182100530" sldId="372"/>
            <ac:spMk id="7" creationId="{5D069614-F506-6F82-ED36-173A945FB1A8}"/>
          </ac:spMkLst>
        </pc:spChg>
        <pc:spChg chg="mod">
          <ac:chgData name="Pooja Patel" userId="5e83d3bf-e0a4-4472-b605-5b220b4711eb" providerId="ADAL" clId="{DF20D612-7E7D-4CDA-98C0-934C21DE5285}" dt="2025-03-18T13:00:53.546" v="75" actId="2711"/>
          <ac:spMkLst>
            <pc:docMk/>
            <pc:sldMk cId="1182100530" sldId="372"/>
            <ac:spMk id="8" creationId="{864BB075-3492-515F-62E2-B2505A9A3E20}"/>
          </ac:spMkLst>
        </pc:spChg>
        <pc:spChg chg="mod">
          <ac:chgData name="Pooja Patel" userId="5e83d3bf-e0a4-4472-b605-5b220b4711eb" providerId="ADAL" clId="{DF20D612-7E7D-4CDA-98C0-934C21DE5285}" dt="2025-03-18T13:00:56.975" v="76" actId="2711"/>
          <ac:spMkLst>
            <pc:docMk/>
            <pc:sldMk cId="1182100530" sldId="372"/>
            <ac:spMk id="9" creationId="{EE747828-D174-D2BD-B3A0-A4F089E9330F}"/>
          </ac:spMkLst>
        </pc:spChg>
        <pc:spChg chg="mod">
          <ac:chgData name="Pooja Patel" userId="5e83d3bf-e0a4-4472-b605-5b220b4711eb" providerId="ADAL" clId="{DF20D612-7E7D-4CDA-98C0-934C21DE5285}" dt="2025-03-18T12:36:39.157" v="19" actId="20577"/>
          <ac:spMkLst>
            <pc:docMk/>
            <pc:sldMk cId="1182100530" sldId="372"/>
            <ac:spMk id="30" creationId="{1F407480-8B7E-E9E6-611F-02DAA2B904A3}"/>
          </ac:spMkLst>
        </pc:spChg>
      </pc:sldChg>
      <pc:sldChg chg="modSp mod modNotesTx">
        <pc:chgData name="Pooja Patel" userId="5e83d3bf-e0a4-4472-b605-5b220b4711eb" providerId="ADAL" clId="{DF20D612-7E7D-4CDA-98C0-934C21DE5285}" dt="2025-03-18T13:01:08.650" v="78" actId="2711"/>
        <pc:sldMkLst>
          <pc:docMk/>
          <pc:sldMk cId="2715123761" sldId="373"/>
        </pc:sldMkLst>
        <pc:spChg chg="mod">
          <ac:chgData name="Pooja Patel" userId="5e83d3bf-e0a4-4472-b605-5b220b4711eb" providerId="ADAL" clId="{DF20D612-7E7D-4CDA-98C0-934C21DE5285}" dt="2025-03-18T13:01:08.650" v="78" actId="2711"/>
          <ac:spMkLst>
            <pc:docMk/>
            <pc:sldMk cId="2715123761" sldId="373"/>
            <ac:spMk id="3" creationId="{2D934CA7-6935-79B7-0545-31069EF73B16}"/>
          </ac:spMkLst>
        </pc:spChg>
      </pc:sldChg>
      <pc:sldChg chg="modSp mod modNotesTx">
        <pc:chgData name="Pooja Patel" userId="5e83d3bf-e0a4-4472-b605-5b220b4711eb" providerId="ADAL" clId="{DF20D612-7E7D-4CDA-98C0-934C21DE5285}" dt="2025-03-18T13:01:13.019" v="79" actId="2711"/>
        <pc:sldMkLst>
          <pc:docMk/>
          <pc:sldMk cId="1332642825" sldId="374"/>
        </pc:sldMkLst>
        <pc:spChg chg="mod">
          <ac:chgData name="Pooja Patel" userId="5e83d3bf-e0a4-4472-b605-5b220b4711eb" providerId="ADAL" clId="{DF20D612-7E7D-4CDA-98C0-934C21DE5285}" dt="2025-03-18T13:01:13.019" v="79" actId="2711"/>
          <ac:spMkLst>
            <pc:docMk/>
            <pc:sldMk cId="1332642825" sldId="374"/>
            <ac:spMk id="3" creationId="{9D6FFF6E-1DC3-71CF-AEA6-1C8CD5B4BD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8AF19-63F2-4AAC-92F0-CD14D189741F}" type="datetimeFigureOut">
              <a:rPr lang="en-GB" smtClean="0"/>
              <a:t>18/03/2025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04DDC-BC5F-4353-9B2F-75D8168DFACD}" type="slidenum">
              <a:rPr lang="en-GB" smtClean="0"/>
              <a:t>‹#›</a:t>
            </a:fld>
            <a:endParaRPr lang="en-GB"/>
          </a:p>
        </p:txBody>
      </p:sp>
    </p:spTree>
    <p:extLst>
      <p:ext uri="{BB962C8B-B14F-4D97-AF65-F5344CB8AC3E}">
        <p14:creationId xmlns:p14="http://schemas.microsoft.com/office/powerpoint/2010/main" val="2527411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e-frjiX4A6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assembly is designed to help you introduce the Soccer Aid for UNICEF Academy in your school. These slides can be tailored to fit your plans and school context. </a:t>
            </a:r>
          </a:p>
        </p:txBody>
      </p:sp>
      <p:sp>
        <p:nvSpPr>
          <p:cNvPr id="4" name="Slide Number Placeholder 3"/>
          <p:cNvSpPr>
            <a:spLocks noGrp="1"/>
          </p:cNvSpPr>
          <p:nvPr>
            <p:ph type="sldNum" sz="quarter" idx="5"/>
          </p:nvPr>
        </p:nvSpPr>
        <p:spPr/>
        <p:txBody>
          <a:bodyPr/>
          <a:lstStyle/>
          <a:p>
            <a:fld id="{2E904DDC-BC5F-4353-9B2F-75D8168DFACD}" type="slidenum">
              <a:rPr lang="en-GB" smtClean="0"/>
              <a:t>1</a:t>
            </a:fld>
            <a:endParaRPr lang="en-GB"/>
          </a:p>
        </p:txBody>
      </p:sp>
    </p:spTree>
    <p:extLst>
      <p:ext uri="{BB962C8B-B14F-4D97-AF65-F5344CB8AC3E}">
        <p14:creationId xmlns:p14="http://schemas.microsoft.com/office/powerpoint/2010/main" val="161912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5C19-687F-EA3B-1618-AEE3AED73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C1AE3-745F-3BBD-585E-E538B4CF1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FDAF1-0C0D-76F0-67CB-A6019303201D}"/>
              </a:ext>
            </a:extLst>
          </p:cNvPr>
          <p:cNvSpPr>
            <a:spLocks noGrp="1"/>
          </p:cNvSpPr>
          <p:nvPr>
            <p:ph type="body" idx="1"/>
          </p:nvPr>
        </p:nvSpPr>
        <p:spPr/>
        <p:txBody>
          <a:bodyPr/>
          <a:lstStyle/>
          <a:p>
            <a:pPr>
              <a:defRPr/>
            </a:pPr>
            <a:r>
              <a:rPr lang="en-GB">
                <a:latin typeface="Arial"/>
                <a:cs typeface="Arial"/>
              </a:rPr>
              <a:t>Note this is a </a:t>
            </a:r>
            <a:r>
              <a:rPr lang="en-GB" b="1">
                <a:latin typeface="Arial"/>
                <a:cs typeface="Arial"/>
              </a:rPr>
              <a:t>Secondary school competition only</a:t>
            </a:r>
            <a:r>
              <a:rPr lang="en-GB">
                <a:latin typeface="Arial"/>
                <a:cs typeface="Arial"/>
              </a:rPr>
              <a:t> – please disregard if you are a Primary school and move to the next slide.</a:t>
            </a:r>
            <a:endParaRPr lang="en-GB">
              <a:ea typeface="Calibri"/>
              <a:cs typeface="Calibri"/>
            </a:endParaRPr>
          </a:p>
          <a:p>
            <a:pPr>
              <a:defRPr/>
            </a:pPr>
            <a:endParaRPr lang="en-GB">
              <a:latin typeface="Arial"/>
              <a:cs typeface="Arial"/>
            </a:endParaRPr>
          </a:p>
          <a:p>
            <a:pPr>
              <a:defRPr/>
            </a:pPr>
            <a:endParaRPr lang="en-GB">
              <a:latin typeface="Arial"/>
              <a:cs typeface="Arial"/>
            </a:endParaRPr>
          </a:p>
          <a:p>
            <a:pPr>
              <a:defRPr/>
            </a:pPr>
            <a:endParaRPr lang="en-GB">
              <a:latin typeface="Arial"/>
              <a:cs typeface="Arial"/>
            </a:endParaRPr>
          </a:p>
        </p:txBody>
      </p:sp>
      <p:sp>
        <p:nvSpPr>
          <p:cNvPr id="4" name="Slide Number Placeholder 3">
            <a:extLst>
              <a:ext uri="{FF2B5EF4-FFF2-40B4-BE49-F238E27FC236}">
                <a16:creationId xmlns:a16="http://schemas.microsoft.com/office/drawing/2014/main" id="{40AB8A33-6A32-F762-494D-B0283F0CEF12}"/>
              </a:ext>
            </a:extLst>
          </p:cNvPr>
          <p:cNvSpPr>
            <a:spLocks noGrp="1"/>
          </p:cNvSpPr>
          <p:nvPr>
            <p:ph type="sldNum" sz="quarter" idx="5"/>
          </p:nvPr>
        </p:nvSpPr>
        <p:spPr/>
        <p:txBody>
          <a:bodyPr/>
          <a:lstStyle/>
          <a:p>
            <a:fld id="{2E904DDC-BC5F-4353-9B2F-75D8168DFACD}" type="slidenum">
              <a:rPr lang="en-GB" smtClean="0"/>
              <a:t>10</a:t>
            </a:fld>
            <a:endParaRPr lang="en-GB"/>
          </a:p>
        </p:txBody>
      </p:sp>
    </p:spTree>
    <p:extLst>
      <p:ext uri="{BB962C8B-B14F-4D97-AF65-F5344CB8AC3E}">
        <p14:creationId xmlns:p14="http://schemas.microsoft.com/office/powerpoint/2010/main" val="194433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Customise this slide with your school plans. </a:t>
            </a:r>
            <a:endParaRPr lang="en-US"/>
          </a:p>
          <a:p>
            <a:r>
              <a:rPr lang="en-GB"/>
              <a:t>For example: </a:t>
            </a:r>
          </a:p>
          <a:p>
            <a:pPr marL="171450" indent="-171450">
              <a:buFont typeface="Arial" panose="020B0604020202020204" pitchFamily="34" charset="0"/>
              <a:buChar char="•"/>
            </a:pPr>
            <a:r>
              <a:rPr lang="en-GB"/>
              <a:t>Our fundraising target is £[AMOUNT]</a:t>
            </a:r>
            <a:endParaRPr lang="en-GB">
              <a:ea typeface="Calibri"/>
              <a:cs typeface="Calibri"/>
            </a:endParaRPr>
          </a:p>
          <a:p>
            <a:pPr marL="171450" indent="-171450">
              <a:buFont typeface="Arial" panose="020B0604020202020204" pitchFamily="34" charset="0"/>
              <a:buChar char="•"/>
            </a:pPr>
            <a:r>
              <a:rPr lang="en-GB"/>
              <a:t>We’ll ask you to bring in £3 if you can to take part in the challenges, a letter will be given to you. </a:t>
            </a:r>
            <a:endParaRPr lang="en-GB">
              <a:ea typeface="Calibri"/>
              <a:cs typeface="Calibri"/>
            </a:endParaRPr>
          </a:p>
          <a:p>
            <a:pPr marL="171450" indent="-171450">
              <a:buFont typeface="Arial"/>
              <a:buChar char="•"/>
            </a:pPr>
            <a:r>
              <a:rPr lang="en-GB">
                <a:ea typeface="Calibri"/>
                <a:cs typeface="Calibri"/>
              </a:rPr>
              <a:t>We will be completing challenges from [DATE] to [DATE]</a:t>
            </a:r>
          </a:p>
        </p:txBody>
      </p:sp>
      <p:sp>
        <p:nvSpPr>
          <p:cNvPr id="4" name="Slide Number Placeholder 3"/>
          <p:cNvSpPr>
            <a:spLocks noGrp="1"/>
          </p:cNvSpPr>
          <p:nvPr>
            <p:ph type="sldNum" sz="quarter" idx="5"/>
          </p:nvPr>
        </p:nvSpPr>
        <p:spPr/>
        <p:txBody>
          <a:bodyPr/>
          <a:lstStyle/>
          <a:p>
            <a:fld id="{2E904DDC-BC5F-4353-9B2F-75D8168DFACD}" type="slidenum">
              <a:rPr lang="en-GB" smtClean="0"/>
              <a:t>11</a:t>
            </a:fld>
            <a:endParaRPr lang="en-GB"/>
          </a:p>
        </p:txBody>
      </p:sp>
    </p:spTree>
    <p:extLst>
      <p:ext uri="{BB962C8B-B14F-4D97-AF65-F5344CB8AC3E}">
        <p14:creationId xmlns:p14="http://schemas.microsoft.com/office/powerpoint/2010/main" val="17797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1DD83-ACB6-0BA7-187F-6D11F43E8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0BE84-251B-D6BD-40B9-6155D214C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F38CD-9BF7-8010-1262-9C00DCFF83B8}"/>
              </a:ext>
            </a:extLst>
          </p:cNvPr>
          <p:cNvSpPr>
            <a:spLocks noGrp="1"/>
          </p:cNvSpPr>
          <p:nvPr>
            <p:ph type="body" idx="1"/>
          </p:nvPr>
        </p:nvSpPr>
        <p:spPr/>
        <p:txBody>
          <a:bodyPr/>
          <a:lstStyle/>
          <a:p>
            <a:r>
              <a:rPr lang="en-GB"/>
              <a:t>This assembly is designed to help you introduce the Soccer Aid for UNICEF Academy in your school. These slides can be tailored to fit your plans and school context. </a:t>
            </a:r>
          </a:p>
        </p:txBody>
      </p:sp>
      <p:sp>
        <p:nvSpPr>
          <p:cNvPr id="4" name="Slide Number Placeholder 3">
            <a:extLst>
              <a:ext uri="{FF2B5EF4-FFF2-40B4-BE49-F238E27FC236}">
                <a16:creationId xmlns:a16="http://schemas.microsoft.com/office/drawing/2014/main" id="{6761D742-C297-8E88-2F88-3C285A1A95E0}"/>
              </a:ext>
            </a:extLst>
          </p:cNvPr>
          <p:cNvSpPr>
            <a:spLocks noGrp="1"/>
          </p:cNvSpPr>
          <p:nvPr>
            <p:ph type="sldNum" sz="quarter" idx="5"/>
          </p:nvPr>
        </p:nvSpPr>
        <p:spPr/>
        <p:txBody>
          <a:bodyPr/>
          <a:lstStyle/>
          <a:p>
            <a:fld id="{2E904DDC-BC5F-4353-9B2F-75D8168DFACD}" type="slidenum">
              <a:rPr lang="en-GB" smtClean="0"/>
              <a:t>12</a:t>
            </a:fld>
            <a:endParaRPr lang="en-GB"/>
          </a:p>
        </p:txBody>
      </p:sp>
    </p:spTree>
    <p:extLst>
      <p:ext uri="{BB962C8B-B14F-4D97-AF65-F5344CB8AC3E}">
        <p14:creationId xmlns:p14="http://schemas.microsoft.com/office/powerpoint/2010/main" val="381909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UNICEF is the world's leading children's </a:t>
            </a:r>
            <a:r>
              <a:rPr lang="en-US" err="1">
                <a:ea typeface="Calibri"/>
                <a:cs typeface="Calibri"/>
              </a:rPr>
              <a:t>organisation</a:t>
            </a:r>
            <a:r>
              <a:rPr lang="en-US">
                <a:ea typeface="Calibri"/>
                <a:cs typeface="Calibri"/>
              </a:rPr>
              <a:t>.</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 </a:t>
            </a:r>
            <a:r>
              <a:rPr lang="en-US" b="1">
                <a:ea typeface="Calibri"/>
                <a:cs typeface="Calibri"/>
              </a:rPr>
              <a:t>Why? </a:t>
            </a:r>
            <a:r>
              <a:rPr lang="en-US">
                <a:ea typeface="Calibri"/>
                <a:cs typeface="Calibri"/>
              </a:rPr>
              <a:t>Because UNICEF works in the world’s toughest places to reach the most vulnerable children, protecting the rights of every child, everywhere. To do that, they work in more than 190 countries worldwide. </a:t>
            </a:r>
          </a:p>
          <a:p>
            <a:pPr marL="171450" indent="-171450">
              <a:buFont typeface="Arial"/>
              <a:buChar char="•"/>
            </a:pPr>
            <a:endParaRPr lang="en-US"/>
          </a:p>
          <a:p>
            <a:pPr marL="171450" indent="-171450">
              <a:buFont typeface="Arial"/>
              <a:buChar char="•"/>
            </a:pPr>
            <a:r>
              <a:rPr lang="en-US"/>
              <a:t>UNICEF is an agency of the United Nations, meaning that the work UNICEF does is impartial and non-political. So, regardless of the nationality, race or religion, UNICEF works to ensure the rights of all children everywhere. </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UNICEF is mandated to advance the rights of children. This is set out in the UN Conventions of the Rights of the Child. To advance the rights of children, UNICEF works wi</a:t>
            </a:r>
            <a:r>
              <a:rPr lang="en-US"/>
              <a:t>th all the various United Nations agencies and funds to make sure that children are on the global agenda, especially the most vulnerable. </a:t>
            </a:r>
            <a:endParaRPr lang="en-US">
              <a:ea typeface="Calibri"/>
              <a:cs typeface="Calibri"/>
            </a:endParaRPr>
          </a:p>
          <a:p>
            <a:pPr marL="171450" indent="-171450">
              <a:buFont typeface="Arial,Sans-Serif"/>
              <a:buChar char="•"/>
            </a:pPr>
            <a:endParaRPr lang="en-GB">
              <a:ea typeface="Calibri"/>
              <a:cs typeface="Calibri"/>
            </a:endParaRPr>
          </a:p>
          <a:p>
            <a:pPr marL="171450" indent="-171450">
              <a:buFont typeface="Arial"/>
              <a:buChar char="•"/>
            </a:pP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34A25EB-A0AF-443C-A0EA-7DE4684EB1AE}"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3294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a:effectLst/>
                <a:latin typeface="Arial"/>
                <a:ea typeface="Arial" panose="020B0604020202020204" pitchFamily="34" charset="0"/>
                <a:cs typeface="Arial"/>
              </a:rPr>
              <a:t>Soccer Aid is a football match that raises money for UNICEF. It is played between England and the World XI (eleven). The teams are made up of some of the football’s biggest legends like </a:t>
            </a:r>
            <a:r>
              <a:rPr lang="en-GB" sz="1800">
                <a:latin typeface="Arial"/>
                <a:ea typeface="Arial" panose="020B0604020202020204" pitchFamily="34" charset="0"/>
                <a:cs typeface="Arial"/>
              </a:rPr>
              <a:t>Wayne Rooney, Jill Scott and Jermaine Defoe, </a:t>
            </a:r>
            <a:r>
              <a:rPr lang="en-GB" sz="1800">
                <a:effectLst/>
                <a:latin typeface="Arial"/>
                <a:ea typeface="Arial" panose="020B0604020202020204" pitchFamily="34" charset="0"/>
                <a:cs typeface="Arial"/>
              </a:rPr>
              <a:t>and celebrities from across the world </a:t>
            </a:r>
            <a:r>
              <a:rPr lang="en-GB" sz="1800">
                <a:latin typeface="Arial"/>
                <a:ea typeface="Arial" panose="020B0604020202020204" pitchFamily="34" charset="0"/>
                <a:cs typeface="Arial"/>
              </a:rPr>
              <a:t>like Louis Tomlinson, Sam Quek and Tom Grennan. </a:t>
            </a:r>
            <a:endParaRPr lang="en-GB" sz="1800">
              <a:effectLst/>
              <a:latin typeface="Arial"/>
              <a:ea typeface="Arial" panose="020B0604020202020204" pitchFamily="34" charset="0"/>
              <a:cs typeface="Arial"/>
            </a:endParaRPr>
          </a:p>
          <a:p>
            <a:pPr>
              <a:lnSpc>
                <a:spcPct val="115000"/>
              </a:lnSpc>
            </a:pPr>
            <a:endParaRPr lang="en-GB" sz="1800">
              <a:effectLst/>
              <a:latin typeface="Arial" panose="020B0604020202020204" pitchFamily="34" charset="0"/>
              <a:ea typeface="Arial" panose="020B0604020202020204" pitchFamily="34" charset="0"/>
            </a:endParaRPr>
          </a:p>
          <a:p>
            <a:pPr>
              <a:lnSpc>
                <a:spcPct val="115000"/>
              </a:lnSpc>
            </a:pPr>
            <a:r>
              <a:rPr lang="en-GB" sz="1800">
                <a:effectLst/>
                <a:latin typeface="Arial" panose="020B0604020202020204" pitchFamily="34" charset="0"/>
                <a:ea typeface="Arial" panose="020B0604020202020204" pitchFamily="34" charset="0"/>
              </a:rPr>
              <a:t>And it’s the only FA-sanctioned mixed gender match!</a:t>
            </a: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a:ea typeface="Arial" panose="020B0604020202020204" pitchFamily="34" charset="0"/>
                <a:cs typeface="Arial"/>
              </a:rPr>
              <a:t>This year’s Soccer Aid match is being held at </a:t>
            </a:r>
            <a:r>
              <a:rPr lang="en-GB" sz="1800">
                <a:latin typeface="Arial"/>
                <a:ea typeface="Arial" panose="020B0604020202020204" pitchFamily="34" charset="0"/>
                <a:cs typeface="Arial"/>
              </a:rPr>
              <a:t>Old Trafford – Manchester United's stadium. </a:t>
            </a:r>
            <a:endParaRPr lang="en-GB" sz="1800">
              <a:effectLst/>
              <a:latin typeface="Arial"/>
              <a:ea typeface="Arial" panose="020B0604020202020204" pitchFamily="34" charset="0"/>
              <a:cs typeface="Arial"/>
            </a:endParaRP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panose="020B0604020202020204" pitchFamily="34" charset="0"/>
                <a:ea typeface="Arial" panose="020B0604020202020204" pitchFamily="34" charset="0"/>
              </a:rPr>
              <a:t>It’s on Sunday 9th June and it kicks off at 7:30pm, and will be live on TV on ITV1 and STV.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34A25EB-A0AF-443C-A0EA-7DE4684EB1A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8671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is the Soccer Aid for UNICEF Academy?</a:t>
            </a:r>
          </a:p>
          <a:p>
            <a:endParaRPr lang="en-GB"/>
          </a:p>
          <a:p>
            <a:r>
              <a:rPr lang="en-GB"/>
              <a:t>This is where schools up and down the country take part and raise money for Soccer Aid for UNICEF. And we’re on the team!</a:t>
            </a:r>
          </a:p>
          <a:p>
            <a:endParaRPr lang="en-GB"/>
          </a:p>
          <a:p>
            <a:r>
              <a:rPr lang="en-GB"/>
              <a:t>We will be taking part in three challenges, focusing on sporting skills, creativity and teamwork. </a:t>
            </a:r>
          </a:p>
          <a:p>
            <a:r>
              <a:rPr lang="en-GB"/>
              <a:t>We'll also be learning about children's rights and the work of UNICEF around the world. </a:t>
            </a:r>
          </a:p>
          <a:p>
            <a:endParaRPr lang="en-GB"/>
          </a:p>
          <a:p>
            <a:r>
              <a:rPr lang="en-GB"/>
              <a:t>Most importantly, we're going to be raising money to support Soccer Aid for UNICEF, making a difference to children around the world.</a:t>
            </a:r>
            <a:endParaRPr lang="en-GB" i="1">
              <a:ea typeface="Calibri"/>
              <a:cs typeface="Calibri"/>
            </a:endParaRPr>
          </a:p>
          <a:p>
            <a:endParaRPr lang="en-GB">
              <a:ea typeface="Calibri"/>
              <a:cs typeface="Calibri"/>
            </a:endParaRPr>
          </a:p>
          <a:p>
            <a:r>
              <a:rPr lang="en-GB">
                <a:ea typeface="Calibri"/>
                <a:cs typeface="Calibri"/>
              </a:rPr>
              <a:t>Intro video from Diamond on next slide. </a:t>
            </a: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2E904DDC-BC5F-4353-9B2F-75D8168DFACD}" type="slidenum">
              <a:rPr lang="en-GB" smtClean="0"/>
              <a:t>4</a:t>
            </a:fld>
            <a:endParaRPr lang="en-GB"/>
          </a:p>
        </p:txBody>
      </p:sp>
    </p:spTree>
    <p:extLst>
      <p:ext uri="{BB962C8B-B14F-4D97-AF65-F5344CB8AC3E}">
        <p14:creationId xmlns:p14="http://schemas.microsoft.com/office/powerpoint/2010/main" val="45787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37246-4D30-F46C-CEFA-362775D11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9800C-BB67-87C8-66E6-98EC161AC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504FC-29B4-A0A3-80F0-AB0E21763855}"/>
              </a:ext>
            </a:extLst>
          </p:cNvPr>
          <p:cNvSpPr>
            <a:spLocks noGrp="1"/>
          </p:cNvSpPr>
          <p:nvPr>
            <p:ph type="body" idx="1"/>
          </p:nvPr>
        </p:nvSpPr>
        <p:spPr/>
        <p:txBody>
          <a:bodyPr/>
          <a:lstStyle/>
          <a:p>
            <a:r>
              <a:rPr lang="en-GB"/>
              <a:t>Play video: </a:t>
            </a:r>
            <a:r>
              <a:rPr lang="en-GB">
                <a:hlinkClick r:id="rId3"/>
              </a:rPr>
              <a:t>Welcome to the Soccer Aid for UNICEF Academy - YouTube</a:t>
            </a:r>
            <a:endParaRPr lang="en-US"/>
          </a:p>
          <a:p>
            <a:endParaRPr lang="en-GB"/>
          </a:p>
          <a:p>
            <a:endParaRPr lang="en-GB"/>
          </a:p>
        </p:txBody>
      </p:sp>
      <p:sp>
        <p:nvSpPr>
          <p:cNvPr id="4" name="Slide Number Placeholder 3">
            <a:extLst>
              <a:ext uri="{FF2B5EF4-FFF2-40B4-BE49-F238E27FC236}">
                <a16:creationId xmlns:a16="http://schemas.microsoft.com/office/drawing/2014/main" id="{3F2D1D8D-8AC8-6334-098F-D7A226930169}"/>
              </a:ext>
            </a:extLst>
          </p:cNvPr>
          <p:cNvSpPr>
            <a:spLocks noGrp="1"/>
          </p:cNvSpPr>
          <p:nvPr>
            <p:ph type="sldNum" sz="quarter" idx="5"/>
          </p:nvPr>
        </p:nvSpPr>
        <p:spPr/>
        <p:txBody>
          <a:bodyPr/>
          <a:lstStyle/>
          <a:p>
            <a:fld id="{2E904DDC-BC5F-4353-9B2F-75D8168DFACD}" type="slidenum">
              <a:rPr lang="en-GB" smtClean="0"/>
              <a:t>5</a:t>
            </a:fld>
            <a:endParaRPr lang="en-GB"/>
          </a:p>
        </p:txBody>
      </p:sp>
    </p:spTree>
    <p:extLst>
      <p:ext uri="{BB962C8B-B14F-4D97-AF65-F5344CB8AC3E}">
        <p14:creationId xmlns:p14="http://schemas.microsoft.com/office/powerpoint/2010/main" val="272648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By being part of Soccer Aid for UNICEF we are joining one big team – united by a goal to help protect play for children everywhere so they can grow up happy, healthy, and ready to take on the world. </a:t>
            </a:r>
            <a:endParaRPr lang="en-US"/>
          </a:p>
          <a:p>
            <a:endParaRPr lang="en-GB"/>
          </a:p>
          <a:p>
            <a:r>
              <a:rPr lang="en-GB"/>
              <a:t>Since the first Soccer Aid in 2006, over £106m has been raised for UNICEF to support their work all over the world, and this year, they’re hoping to make it their biggest year yet!</a:t>
            </a:r>
            <a:endParaRPr lang="en-GB" b="1">
              <a:ea typeface="Calibri"/>
              <a:cs typeface="Calibri"/>
            </a:endParaRPr>
          </a:p>
          <a:p>
            <a:endParaRPr lang="en-GB"/>
          </a:p>
          <a:p>
            <a:r>
              <a:rPr lang="en-GB"/>
              <a:t>To be able to do that, Soccer Aid for UNICEF rely on the generosity of the public to help raise money to allow them to deliver on this mission. That's where we come in! </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34A25EB-A0AF-443C-A0EA-7DE4684EB1A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88142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part of our Soccer Aid for UNICEF Academy lessons, we will be learning about when popstar Tom Grennan travelled to Cambodia to see how UNICEF is supporting children like </a:t>
            </a:r>
            <a:r>
              <a:rPr lang="en-US" err="1">
                <a:ea typeface="Calibri"/>
                <a:cs typeface="Calibri"/>
              </a:rPr>
              <a:t>Theara</a:t>
            </a:r>
            <a:r>
              <a:rPr lang="en-US">
                <a:ea typeface="Calibri"/>
                <a:cs typeface="Calibri"/>
              </a:rPr>
              <a:t>. </a:t>
            </a:r>
          </a:p>
          <a:p>
            <a:endParaRPr lang="en-US">
              <a:ea typeface="Calibri"/>
              <a:cs typeface="Calibri"/>
            </a:endParaRPr>
          </a:p>
          <a:p>
            <a:r>
              <a:rPr lang="en-US">
                <a:ea typeface="Calibri"/>
                <a:cs typeface="Calibri"/>
              </a:rPr>
              <a:t>We will be watching a film and learning more about how UNICEF support children around the world in lots of different ways.</a:t>
            </a:r>
          </a:p>
        </p:txBody>
      </p:sp>
      <p:sp>
        <p:nvSpPr>
          <p:cNvPr id="4" name="Slide Number Placeholder 3"/>
          <p:cNvSpPr>
            <a:spLocks noGrp="1"/>
          </p:cNvSpPr>
          <p:nvPr>
            <p:ph type="sldNum" sz="quarter" idx="5"/>
          </p:nvPr>
        </p:nvSpPr>
        <p:spPr/>
        <p:txBody>
          <a:bodyPr/>
          <a:lstStyle/>
          <a:p>
            <a:fld id="{2E904DDC-BC5F-4353-9B2F-75D8168DFACD}" type="slidenum">
              <a:rPr lang="en-GB" smtClean="0"/>
              <a:t>7</a:t>
            </a:fld>
            <a:endParaRPr lang="en-GB"/>
          </a:p>
        </p:txBody>
      </p:sp>
    </p:spTree>
    <p:extLst>
      <p:ext uri="{BB962C8B-B14F-4D97-AF65-F5344CB8AC3E}">
        <p14:creationId xmlns:p14="http://schemas.microsoft.com/office/powerpoint/2010/main" val="424451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a:effectLst/>
                <a:latin typeface="Arial"/>
                <a:ea typeface="Arial" panose="020B0604020202020204" pitchFamily="34" charset="0"/>
                <a:cs typeface="Arial"/>
              </a:rPr>
              <a:t> And every pound you raise make a huge difference. The money you help raise go directly towards UNICEF’s work for children all over the world, and as little as £1 can have a huge impact</a:t>
            </a:r>
            <a:r>
              <a:rPr lang="en-GB" sz="1800">
                <a:latin typeface="Arial"/>
                <a:ea typeface="Arial" panose="020B0604020202020204" pitchFamily="34" charset="0"/>
                <a:cs typeface="Arial"/>
              </a:rPr>
              <a:t>. </a:t>
            </a:r>
            <a:endParaRPr lang="en-GB" sz="1800">
              <a:effectLst/>
              <a:latin typeface="Arial"/>
              <a:ea typeface="Arial" panose="020B0604020202020204" pitchFamily="34" charset="0"/>
            </a:endParaRPr>
          </a:p>
          <a:p>
            <a:pPr>
              <a:lnSpc>
                <a:spcPct val="115000"/>
              </a:lnSpc>
            </a:pPr>
            <a:r>
              <a:rPr lang="en-GB" sz="1800">
                <a:effectLst/>
                <a:latin typeface="Arial" panose="020B0604020202020204" pitchFamily="34" charset="0"/>
                <a:ea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34A25EB-A0AF-443C-A0EA-7DE4684EB1A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3446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DD48E-48AD-3206-23C1-88D0E5249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C836C-BB65-E347-38E2-B474C10F1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5A945-4787-FABE-CC1D-8272ECC742B4}"/>
              </a:ext>
            </a:extLst>
          </p:cNvPr>
          <p:cNvSpPr>
            <a:spLocks noGrp="1"/>
          </p:cNvSpPr>
          <p:nvPr>
            <p:ph type="body" idx="1"/>
          </p:nvPr>
        </p:nvSpPr>
        <p:spPr/>
        <p:txBody>
          <a:bodyPr/>
          <a:lstStyle/>
          <a:p>
            <a:pPr>
              <a:defRPr/>
            </a:pPr>
            <a:r>
              <a:rPr lang="en-GB">
                <a:latin typeface="Arial"/>
                <a:cs typeface="Arial"/>
              </a:rPr>
              <a:t>Note this is a </a:t>
            </a:r>
            <a:r>
              <a:rPr lang="en-GB" b="1">
                <a:latin typeface="Arial"/>
                <a:cs typeface="Arial"/>
              </a:rPr>
              <a:t>Primary school competition only</a:t>
            </a:r>
            <a:r>
              <a:rPr lang="en-GB">
                <a:latin typeface="Arial"/>
                <a:cs typeface="Arial"/>
              </a:rPr>
              <a:t> – please disregard if you are a Secondary school and move to the next slide.</a:t>
            </a:r>
            <a:endParaRPr lang="en-GB">
              <a:ea typeface="Calibri"/>
              <a:cs typeface="Calibri"/>
            </a:endParaRPr>
          </a:p>
          <a:p>
            <a:pPr>
              <a:defRPr/>
            </a:pPr>
            <a:endParaRPr lang="en-GB">
              <a:latin typeface="Arial"/>
              <a:cs typeface="Arial"/>
            </a:endParaRPr>
          </a:p>
          <a:p>
            <a:pPr>
              <a:defRPr/>
            </a:pPr>
            <a:endParaRPr lang="en-GB">
              <a:latin typeface="Arial"/>
              <a:cs typeface="Arial"/>
            </a:endParaRPr>
          </a:p>
          <a:p>
            <a:pPr>
              <a:defRPr/>
            </a:pPr>
            <a:endParaRPr lang="en-GB">
              <a:latin typeface="Arial"/>
              <a:cs typeface="Arial"/>
            </a:endParaRPr>
          </a:p>
        </p:txBody>
      </p:sp>
      <p:sp>
        <p:nvSpPr>
          <p:cNvPr id="4" name="Slide Number Placeholder 3">
            <a:extLst>
              <a:ext uri="{FF2B5EF4-FFF2-40B4-BE49-F238E27FC236}">
                <a16:creationId xmlns:a16="http://schemas.microsoft.com/office/drawing/2014/main" id="{83051E6F-6CA3-7B20-4965-D007D6CC9326}"/>
              </a:ext>
            </a:extLst>
          </p:cNvPr>
          <p:cNvSpPr>
            <a:spLocks noGrp="1"/>
          </p:cNvSpPr>
          <p:nvPr>
            <p:ph type="sldNum" sz="quarter" idx="5"/>
          </p:nvPr>
        </p:nvSpPr>
        <p:spPr/>
        <p:txBody>
          <a:bodyPr/>
          <a:lstStyle/>
          <a:p>
            <a:fld id="{2E904DDC-BC5F-4353-9B2F-75D8168DFACD}" type="slidenum">
              <a:rPr lang="en-GB" smtClean="0"/>
              <a:t>9</a:t>
            </a:fld>
            <a:endParaRPr lang="en-GB"/>
          </a:p>
        </p:txBody>
      </p:sp>
    </p:spTree>
    <p:extLst>
      <p:ext uri="{BB962C8B-B14F-4D97-AF65-F5344CB8AC3E}">
        <p14:creationId xmlns:p14="http://schemas.microsoft.com/office/powerpoint/2010/main" val="1555276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08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1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38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20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5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3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3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D404-8477-DF85-48B5-6F7D23D08C60}"/>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382248B-3E81-B34C-530E-A705F28E90B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2880809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71CC77B1-F94D-530F-22E3-8E5C11A036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121040"/>
      </p:ext>
    </p:extLst>
  </p:cSld>
  <p:clrMap bg1="lt1" tx1="dk1" bg2="lt2" tx2="dk2" accent1="accent1" accent2="accent2" accent3="accent3" accent4="accent4" accent5="accent5" accent6="accent6" hlink="hlink" folHlink="folHlink"/>
  <p:sldLayoutIdLst>
    <p:sldLayoutId id="2147483661"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A colorful background with a ball and a blue and pink triangle&#10;&#10;Description automatically generated with medium confidence">
            <a:extLst>
              <a:ext uri="{FF2B5EF4-FFF2-40B4-BE49-F238E27FC236}">
                <a16:creationId xmlns:a16="http://schemas.microsoft.com/office/drawing/2014/main" id="{6003F69A-8FE3-DBEE-DDFB-AB968CC37A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621283"/>
      </p:ext>
    </p:extLst>
  </p:cSld>
  <p:clrMap bg1="lt1" tx1="dk1" bg2="lt2" tx2="dk2" accent1="accent1" accent2="accent2" accent3="accent3" accent4="accent4" accent5="accent5" accent6="accent6" hlink="hlink" folHlink="folHlink"/>
  <p:sldLayoutIdLst>
    <p:sldLayoutId id="2147483663"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A close-up of a logo&#10;&#10;Description automatically generated">
            <a:extLst>
              <a:ext uri="{FF2B5EF4-FFF2-40B4-BE49-F238E27FC236}">
                <a16:creationId xmlns:a16="http://schemas.microsoft.com/office/drawing/2014/main" id="{ACEAE4FF-A589-C653-6C91-F1CE2F856F0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973971"/>
      </p:ext>
    </p:extLst>
  </p:cSld>
  <p:clrMap bg1="lt1" tx1="dk1" bg2="lt2" tx2="dk2" accent1="accent1" accent2="accent2" accent3="accent3" accent4="accent4" accent5="accent5" accent6="accent6" hlink="hlink" folHlink="folHlink"/>
  <p:sldLayoutIdLst>
    <p:sldLayoutId id="2147483665"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4" descr="A group of children playing in the desert&#10;&#10;Description automatically generated">
            <a:extLst>
              <a:ext uri="{FF2B5EF4-FFF2-40B4-BE49-F238E27FC236}">
                <a16:creationId xmlns:a16="http://schemas.microsoft.com/office/drawing/2014/main" id="{B3B0AC28-A779-8E05-62FF-C8DE8966E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020" r="7281"/>
          <a:stretch>
            <a:fillRect/>
          </a:stretch>
        </p:blipFill>
        <p:spPr bwMode="auto">
          <a:xfrm>
            <a:off x="6051552" y="0"/>
            <a:ext cx="61404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descr="A close up of a logo&#10;&#10;Description automatically generated">
            <a:extLst>
              <a:ext uri="{FF2B5EF4-FFF2-40B4-BE49-F238E27FC236}">
                <a16:creationId xmlns:a16="http://schemas.microsoft.com/office/drawing/2014/main" id="{4DF4985C-005D-342B-86F0-E6AF91912D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5751" y="5916085"/>
            <a:ext cx="2542116"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4DEB84A-CD92-1FAA-A7B4-8F9E4B5CEE64}"/>
              </a:ext>
            </a:extLst>
          </p:cNvPr>
          <p:cNvSpPr/>
          <p:nvPr userDrawn="1"/>
        </p:nvSpPr>
        <p:spPr>
          <a:xfrm>
            <a:off x="6206067" y="175685"/>
            <a:ext cx="1562100" cy="2254249"/>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629" name="TextBox 10">
            <a:extLst>
              <a:ext uri="{FF2B5EF4-FFF2-40B4-BE49-F238E27FC236}">
                <a16:creationId xmlns:a16="http://schemas.microsoft.com/office/drawing/2014/main" id="{C4378F5E-EBCF-EBCE-4A3B-E6220BDB5DAC}"/>
              </a:ext>
            </a:extLst>
          </p:cNvPr>
          <p:cNvSpPr txBox="1">
            <a:spLocks noChangeArrowheads="1"/>
          </p:cNvSpPr>
          <p:nvPr userDrawn="1"/>
        </p:nvSpPr>
        <p:spPr bwMode="auto">
          <a:xfrm>
            <a:off x="6206067" y="228601"/>
            <a:ext cx="1631951" cy="2143536"/>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1333">
                <a:solidFill>
                  <a:schemeClr val="bg1"/>
                </a:solidFill>
                <a:latin typeface="Univers LT Pro 45 Light" panose="020B0403020202020204" pitchFamily="34" charset="0"/>
              </a:rPr>
              <a:t>Khadija, 9, </a:t>
            </a:r>
            <a:br>
              <a:rPr lang="en-GB" altLang="en-US" sz="1333">
                <a:solidFill>
                  <a:schemeClr val="bg1"/>
                </a:solidFill>
                <a:latin typeface="Univers LT Pro 45 Light" panose="020B0403020202020204" pitchFamily="34" charset="0"/>
              </a:rPr>
            </a:br>
            <a:r>
              <a:rPr lang="en-GB" altLang="en-US" sz="1333">
                <a:solidFill>
                  <a:schemeClr val="bg1"/>
                </a:solidFill>
                <a:latin typeface="Univers LT Pro 45 Light" panose="020B0403020202020204" pitchFamily="34" charset="0"/>
              </a:rPr>
              <a:t>plays with her classmates at her community-based education class supported in Bagh-e-Jalal village, Daikundi province, central Afghanistan.</a:t>
            </a:r>
            <a:endParaRPr lang="en-GB" altLang="en-US" sz="1600">
              <a:solidFill>
                <a:schemeClr val="bg1"/>
              </a:solidFill>
              <a:latin typeface="Univers LT Pro 45 Light" panose="020B0403020202020204" pitchFamily="34" charset="0"/>
            </a:endParaRPr>
          </a:p>
        </p:txBody>
      </p:sp>
      <p:sp>
        <p:nvSpPr>
          <p:cNvPr id="47110" name="TextBox 5">
            <a:extLst>
              <a:ext uri="{FF2B5EF4-FFF2-40B4-BE49-F238E27FC236}">
                <a16:creationId xmlns:a16="http://schemas.microsoft.com/office/drawing/2014/main" id="{39D675FB-4D73-368F-C85A-A862695F0CF8}"/>
              </a:ext>
            </a:extLst>
          </p:cNvPr>
          <p:cNvSpPr txBox="1">
            <a:spLocks noChangeArrowheads="1"/>
          </p:cNvSpPr>
          <p:nvPr userDrawn="1"/>
        </p:nvSpPr>
        <p:spPr bwMode="auto">
          <a:xfrm rot="5400000">
            <a:off x="10688108" y="1231687"/>
            <a:ext cx="2719917" cy="25654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800">
                <a:solidFill>
                  <a:schemeClr val="bg1"/>
                </a:solidFill>
                <a:latin typeface="Univers LT Pro 45 Light" panose="020B0403020202020204" pitchFamily="34" charset="77"/>
              </a:rPr>
              <a:t>©</a:t>
            </a:r>
            <a:r>
              <a:rPr lang="en-GB" altLang="en-US" sz="1067">
                <a:solidFill>
                  <a:srgbClr val="474747"/>
                </a:solidFill>
                <a:latin typeface="Montserrat" pitchFamily="2" charset="77"/>
              </a:rPr>
              <a:t> </a:t>
            </a:r>
            <a:r>
              <a:rPr lang="en-GB" altLang="en-US" sz="800">
                <a:solidFill>
                  <a:schemeClr val="bg1"/>
                </a:solidFill>
                <a:latin typeface="Univers LT Pro 45 Light" panose="020B0403020202020204" pitchFamily="34" charset="77"/>
              </a:rPr>
              <a:t>UNICEF/Musadiq</a:t>
            </a:r>
            <a:endParaRPr lang="en-US" altLang="en-US" sz="80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31016055"/>
      </p:ext>
    </p:extLst>
  </p:cSld>
  <p:clrMap bg1="lt1" tx1="dk1" bg2="lt2" tx2="dk2" accent1="accent1" accent2="accent2" accent3="accent3" accent4="accent4" accent5="accent5" accent6="accent6" hlink="hlink" folHlink="folHlink"/>
  <p:sldLayoutIdLst>
    <p:sldLayoutId id="2147483667"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A blue and black logo&#10;&#10;Description automatically generated">
            <a:extLst>
              <a:ext uri="{FF2B5EF4-FFF2-40B4-BE49-F238E27FC236}">
                <a16:creationId xmlns:a16="http://schemas.microsoft.com/office/drawing/2014/main" id="{37A0B349-3FDF-EF33-8FB6-A028E86EA6B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1130"/>
      </p:ext>
    </p:extLst>
  </p:cSld>
  <p:clrMap bg1="lt1" tx1="dk1" bg2="lt2" tx2="dk2" accent1="accent1" accent2="accent2" accent3="accent3" accent4="accent4" accent5="accent5" accent6="accent6" hlink="hlink" folHlink="folHlink"/>
  <p:sldLayoutIdLst>
    <p:sldLayoutId id="2147483669"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A blue and black background&#10;&#10;Description automatically generated">
            <a:extLst>
              <a:ext uri="{FF2B5EF4-FFF2-40B4-BE49-F238E27FC236}">
                <a16:creationId xmlns:a16="http://schemas.microsoft.com/office/drawing/2014/main" id="{8EACE279-B3F3-0A30-C180-5828974467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10583"/>
      </p:ext>
    </p:extLst>
  </p:cSld>
  <p:clrMap bg1="lt1" tx1="dk1" bg2="lt2" tx2="dk2" accent1="accent1" accent2="accent2" accent3="accent3" accent4="accent4" accent5="accent5" accent6="accent6" hlink="hlink" folHlink="folHlink"/>
  <p:sldLayoutIdLst>
    <p:sldLayoutId id="2147483671"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8" descr="A blue and black background with a blue globe&#10;&#10;Description automatically generated">
            <a:extLst>
              <a:ext uri="{FF2B5EF4-FFF2-40B4-BE49-F238E27FC236}">
                <a16:creationId xmlns:a16="http://schemas.microsoft.com/office/drawing/2014/main" id="{31C9D233-8E8B-003E-105C-8E1A569A60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930077"/>
      </p:ext>
    </p:extLst>
  </p:cSld>
  <p:clrMap bg1="lt1" tx1="dk1" bg2="lt2" tx2="dk2" accent1="accent1" accent2="accent2" accent3="accent3" accent4="accent4" accent5="accent5" accent6="accent6" hlink="hlink" folHlink="folHlink"/>
  <p:sldLayoutIdLst>
    <p:sldLayoutId id="2147483673"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A purple and black background&#10;&#10;Description automatically generated">
            <a:extLst>
              <a:ext uri="{FF2B5EF4-FFF2-40B4-BE49-F238E27FC236}">
                <a16:creationId xmlns:a16="http://schemas.microsoft.com/office/drawing/2014/main" id="{4CDF4571-1504-AA35-7F60-453D41E04F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995277"/>
      </p:ext>
    </p:extLst>
  </p:cSld>
  <p:clrMap bg1="lt1" tx1="dk1" bg2="lt2" tx2="dk2" accent1="accent1" accent2="accent2" accent3="accent3" accent4="accent4" accent5="accent5" accent6="accent6" hlink="hlink" folHlink="folHlink"/>
  <p:sldLayoutIdLst>
    <p:sldLayoutId id="2147483675"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e-frjiX4A6o?feature=oembed" TargetMode="Externa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her arms crossed&#10;&#10;Description automatically generated">
            <a:extLst>
              <a:ext uri="{FF2B5EF4-FFF2-40B4-BE49-F238E27FC236}">
                <a16:creationId xmlns:a16="http://schemas.microsoft.com/office/drawing/2014/main" id="{91291052-4BF0-06E9-EB8A-A1881E488DD5}"/>
              </a:ext>
            </a:extLst>
          </p:cNvPr>
          <p:cNvPicPr>
            <a:picLocks noChangeAspect="1"/>
          </p:cNvPicPr>
          <p:nvPr/>
        </p:nvPicPr>
        <p:blipFill>
          <a:blip r:embed="rId3"/>
          <a:stretch>
            <a:fillRect/>
          </a:stretch>
        </p:blipFill>
        <p:spPr>
          <a:xfrm>
            <a:off x="2911009" y="0"/>
            <a:ext cx="9051449" cy="6858000"/>
          </a:xfrm>
          <a:prstGeom prst="rect">
            <a:avLst/>
          </a:prstGeom>
        </p:spPr>
      </p:pic>
      <p:pic>
        <p:nvPicPr>
          <p:cNvPr id="3" name="Picture 2" descr="A blue shield with white text&#10;&#10;Description automatically generated">
            <a:extLst>
              <a:ext uri="{FF2B5EF4-FFF2-40B4-BE49-F238E27FC236}">
                <a16:creationId xmlns:a16="http://schemas.microsoft.com/office/drawing/2014/main" id="{F746594D-B909-FE0F-1E7C-FC55388EE6AE}"/>
              </a:ext>
            </a:extLst>
          </p:cNvPr>
          <p:cNvPicPr>
            <a:picLocks noChangeAspect="1"/>
          </p:cNvPicPr>
          <p:nvPr/>
        </p:nvPicPr>
        <p:blipFill>
          <a:blip r:embed="rId4"/>
          <a:stretch>
            <a:fillRect/>
          </a:stretch>
        </p:blipFill>
        <p:spPr>
          <a:xfrm>
            <a:off x="-151496" y="-2713"/>
            <a:ext cx="2733675" cy="2619375"/>
          </a:xfrm>
          <a:prstGeom prst="rect">
            <a:avLst/>
          </a:prstGeom>
        </p:spPr>
      </p:pic>
      <p:sp>
        <p:nvSpPr>
          <p:cNvPr id="26625" name="Title 1">
            <a:extLst>
              <a:ext uri="{FF2B5EF4-FFF2-40B4-BE49-F238E27FC236}">
                <a16:creationId xmlns:a16="http://schemas.microsoft.com/office/drawing/2014/main" id="{DC0B5FF3-A3DE-5D2F-B2C8-7727FE247B42}"/>
              </a:ext>
            </a:extLst>
          </p:cNvPr>
          <p:cNvSpPr txBox="1">
            <a:spLocks noChangeArrowheads="1"/>
          </p:cNvSpPr>
          <p:nvPr/>
        </p:nvSpPr>
        <p:spPr bwMode="auto">
          <a:xfrm>
            <a:off x="396521" y="2613825"/>
            <a:ext cx="905508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ts val="8033"/>
              </a:lnSpc>
              <a:spcBef>
                <a:spcPct val="0"/>
              </a:spcBef>
              <a:spcAft>
                <a:spcPct val="0"/>
              </a:spcAft>
            </a:pPr>
            <a:r>
              <a:rPr lang="en-US" altLang="en-US" sz="8000" b="1">
                <a:solidFill>
                  <a:srgbClr val="FFFFFF"/>
                </a:solidFill>
                <a:latin typeface="Fuse V.2 Display Black"/>
                <a:ea typeface="MS PGothic"/>
              </a:rPr>
              <a:t>SOCCER AID FOR UNICEF ACADEMY 2025</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92B6F-DAD8-1156-4B72-BD2530FE517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AD8EDDE-4DE2-B056-4ACE-354A19F384B3}"/>
              </a:ext>
            </a:extLst>
          </p:cNvPr>
          <p:cNvSpPr txBox="1"/>
          <p:nvPr/>
        </p:nvSpPr>
        <p:spPr>
          <a:xfrm>
            <a:off x="3041758" y="445801"/>
            <a:ext cx="6097978" cy="923330"/>
          </a:xfrm>
          <a:prstGeom prst="rect">
            <a:avLst/>
          </a:prstGeom>
          <a:noFill/>
        </p:spPr>
        <p:txBody>
          <a:bodyPr wrap="square" lIns="91440" tIns="45720" rIns="91440" bIns="45720" anchor="t">
            <a:spAutoFit/>
          </a:bodyPr>
          <a:lstStyle/>
          <a:p>
            <a:pPr algn="ctr" defTabSz="609585" eaLnBrk="0" fontAlgn="base" hangingPunct="0">
              <a:spcBef>
                <a:spcPct val="0"/>
              </a:spcBef>
              <a:spcAft>
                <a:spcPct val="0"/>
              </a:spcAft>
              <a:defRPr/>
            </a:pPr>
            <a:r>
              <a:rPr lang="en-GB" sz="5400">
                <a:solidFill>
                  <a:prstClr val="white"/>
                </a:solidFill>
                <a:latin typeface="Fuse V.2 Display Black"/>
                <a:ea typeface="MS PGothic"/>
              </a:rPr>
              <a:t>BONUS CHALLENGE</a:t>
            </a:r>
            <a:endParaRPr lang="en-GB" sz="5400" b="0" i="0" u="none" strike="noStrike" kern="1200" cap="none" spc="0" normalizeH="0" baseline="0" noProof="0">
              <a:ln>
                <a:noFill/>
              </a:ln>
              <a:solidFill>
                <a:prstClr val="white"/>
              </a:solidFill>
              <a:effectLst/>
              <a:uLnTx/>
              <a:uFillTx/>
              <a:latin typeface="Fuse V.2 Display Black"/>
              <a:ea typeface="MS PGothic"/>
            </a:endParaRPr>
          </a:p>
        </p:txBody>
      </p:sp>
      <p:sp>
        <p:nvSpPr>
          <p:cNvPr id="3" name="TextBox 2">
            <a:extLst>
              <a:ext uri="{FF2B5EF4-FFF2-40B4-BE49-F238E27FC236}">
                <a16:creationId xmlns:a16="http://schemas.microsoft.com/office/drawing/2014/main" id="{9D6FFF6E-1DC3-71CF-AEA6-1C8CD5B4BDC1}"/>
              </a:ext>
            </a:extLst>
          </p:cNvPr>
          <p:cNvSpPr txBox="1"/>
          <p:nvPr/>
        </p:nvSpPr>
        <p:spPr>
          <a:xfrm>
            <a:off x="5393685" y="1877800"/>
            <a:ext cx="6108700"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Univers LT Pro 45 Light" panose="020B0403020202020204" pitchFamily="34" charset="0"/>
                <a:ea typeface="Calibri"/>
                <a:cs typeface="Calibri"/>
              </a:rPr>
              <a:t>Would you like to enter the Soccer Aid for UNICEF Secondary School Competition?  You could be in with a chance of winning tickets to Soccer Aid for UNICEF 2025!</a:t>
            </a:r>
          </a:p>
          <a:p>
            <a:endParaRPr lang="en-US" sz="1600" dirty="0">
              <a:solidFill>
                <a:schemeClr val="bg1"/>
              </a:solidFill>
              <a:latin typeface="Univers LT Pro 45 Light" panose="020B0403020202020204" pitchFamily="34" charset="0"/>
              <a:ea typeface="Calibri"/>
              <a:cs typeface="Calibri"/>
            </a:endParaRPr>
          </a:p>
          <a:p>
            <a:r>
              <a:rPr lang="en-US" sz="1600" dirty="0">
                <a:solidFill>
                  <a:schemeClr val="bg1"/>
                </a:solidFill>
                <a:latin typeface="Univers LT Pro 45 Light" panose="020B0403020202020204" pitchFamily="34" charset="0"/>
                <a:ea typeface="Calibri"/>
                <a:cs typeface="Calibri"/>
              </a:rPr>
              <a:t>Design an A4 poster that reflects UNICEF's values and/or the fundamental rights of children worldwide. The design needs to be imaginative, impactful, and meaningful, and the winning design will be printed in the Soccer Aid Matchday </a:t>
            </a:r>
            <a:r>
              <a:rPr lang="en-US" sz="1600" dirty="0" err="1">
                <a:solidFill>
                  <a:schemeClr val="bg1"/>
                </a:solidFill>
                <a:latin typeface="Univers LT Pro 45 Light" panose="020B0403020202020204" pitchFamily="34" charset="0"/>
                <a:ea typeface="Calibri"/>
                <a:cs typeface="Calibri"/>
              </a:rPr>
              <a:t>Programme</a:t>
            </a:r>
            <a:r>
              <a:rPr lang="en-US" sz="1600" dirty="0">
                <a:solidFill>
                  <a:schemeClr val="bg1"/>
                </a:solidFill>
                <a:latin typeface="Univers LT Pro 45 Light" panose="020B0403020202020204" pitchFamily="34" charset="0"/>
                <a:ea typeface="Calibri"/>
                <a:cs typeface="Calibri"/>
              </a:rPr>
              <a:t>. </a:t>
            </a:r>
          </a:p>
          <a:p>
            <a:endParaRPr lang="en-US" sz="1600" dirty="0">
              <a:solidFill>
                <a:schemeClr val="bg1"/>
              </a:solidFill>
              <a:latin typeface="Univers LT Pro 45 Light" panose="020B0403020202020204" pitchFamily="34" charset="0"/>
              <a:ea typeface="Calibri"/>
              <a:cs typeface="Calibri"/>
            </a:endParaRPr>
          </a:p>
          <a:p>
            <a:r>
              <a:rPr lang="en-US" sz="1600" dirty="0">
                <a:solidFill>
                  <a:schemeClr val="bg1"/>
                </a:solidFill>
                <a:latin typeface="Univers LT Pro 45 Light" panose="020B0403020202020204" pitchFamily="34" charset="0"/>
                <a:ea typeface="Calibri"/>
                <a:cs typeface="Calibri"/>
              </a:rPr>
              <a:t>As a school, we will be selecting our </a:t>
            </a:r>
            <a:r>
              <a:rPr lang="en-US" sz="1600" b="1" dirty="0">
                <a:solidFill>
                  <a:schemeClr val="bg1"/>
                </a:solidFill>
                <a:latin typeface="Univers LT Pro 45 Light" panose="020B0403020202020204" pitchFamily="34" charset="0"/>
                <a:ea typeface="Calibri"/>
                <a:cs typeface="Calibri"/>
              </a:rPr>
              <a:t>top 5 entries</a:t>
            </a:r>
            <a:r>
              <a:rPr lang="en-US" sz="1600" dirty="0">
                <a:solidFill>
                  <a:schemeClr val="bg1"/>
                </a:solidFill>
                <a:latin typeface="Univers LT Pro 45 Light" panose="020B0403020202020204" pitchFamily="34" charset="0"/>
                <a:ea typeface="Calibri"/>
                <a:cs typeface="Calibri"/>
              </a:rPr>
              <a:t> that will be submitted to the judging panel at UNICEF UK. </a:t>
            </a:r>
          </a:p>
          <a:p>
            <a:endParaRPr lang="en-US" sz="1600" dirty="0">
              <a:solidFill>
                <a:schemeClr val="bg1"/>
              </a:solidFill>
              <a:latin typeface="Univers LT Pro 45 Light" panose="020B0403020202020204" pitchFamily="34" charset="0"/>
              <a:ea typeface="Calibri"/>
              <a:cs typeface="Calibri"/>
            </a:endParaRPr>
          </a:p>
          <a:p>
            <a:r>
              <a:rPr lang="en-US" sz="1600" b="1" dirty="0">
                <a:solidFill>
                  <a:schemeClr val="bg1"/>
                </a:solidFill>
                <a:latin typeface="Univers LT Pro 45 Light" panose="020B0403020202020204" pitchFamily="34" charset="0"/>
                <a:ea typeface="Calibri"/>
                <a:cs typeface="Calibri"/>
              </a:rPr>
              <a:t>Good luck!</a:t>
            </a:r>
            <a:endParaRPr lang="en-US" dirty="0">
              <a:solidFill>
                <a:schemeClr val="bg1"/>
              </a:solidFill>
              <a:latin typeface="Univers LT Pro 45 Light" panose="020B0403020202020204" pitchFamily="34" charset="0"/>
              <a:ea typeface="Calibri"/>
              <a:cs typeface="Calibri"/>
            </a:endParaRPr>
          </a:p>
          <a:p>
            <a:endParaRPr lang="en-US" dirty="0">
              <a:solidFill>
                <a:schemeClr val="bg1"/>
              </a:solidFill>
              <a:latin typeface="Univers LT Pro 45 Light" panose="020B0403020202020204" pitchFamily="34" charset="0"/>
              <a:ea typeface="Calibri"/>
              <a:cs typeface="Calibri"/>
            </a:endParaRPr>
          </a:p>
          <a:p>
            <a:endParaRPr lang="en-US" dirty="0">
              <a:solidFill>
                <a:schemeClr val="bg1"/>
              </a:solidFill>
              <a:latin typeface="Univers LT Pro 45 Light" panose="020B0403020202020204" pitchFamily="34" charset="0"/>
              <a:ea typeface="Calibri"/>
              <a:cs typeface="Calibri"/>
            </a:endParaRPr>
          </a:p>
        </p:txBody>
      </p:sp>
      <p:pic>
        <p:nvPicPr>
          <p:cNvPr id="4" name="Picture 3" descr="A group of people celebrating on stage&#10;&#10;AI-generated content may be incorrect.">
            <a:extLst>
              <a:ext uri="{FF2B5EF4-FFF2-40B4-BE49-F238E27FC236}">
                <a16:creationId xmlns:a16="http://schemas.microsoft.com/office/drawing/2014/main" id="{576A8994-DF65-0935-D27A-BD0AD3EFFCEF}"/>
              </a:ext>
            </a:extLst>
          </p:cNvPr>
          <p:cNvPicPr>
            <a:picLocks noChangeAspect="1"/>
          </p:cNvPicPr>
          <p:nvPr/>
        </p:nvPicPr>
        <p:blipFill>
          <a:blip r:embed="rId3"/>
          <a:stretch>
            <a:fillRect/>
          </a:stretch>
        </p:blipFill>
        <p:spPr>
          <a:xfrm>
            <a:off x="483079" y="1537016"/>
            <a:ext cx="4756030" cy="4531590"/>
          </a:xfrm>
          <a:prstGeom prst="rect">
            <a:avLst/>
          </a:prstGeom>
        </p:spPr>
      </p:pic>
    </p:spTree>
    <p:extLst>
      <p:ext uri="{BB962C8B-B14F-4D97-AF65-F5344CB8AC3E}">
        <p14:creationId xmlns:p14="http://schemas.microsoft.com/office/powerpoint/2010/main" val="1332642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6397-AD81-34EB-E661-659299E5FEFA}"/>
              </a:ext>
            </a:extLst>
          </p:cNvPr>
          <p:cNvSpPr txBox="1">
            <a:spLocks noChangeArrowheads="1"/>
          </p:cNvSpPr>
          <p:nvPr/>
        </p:nvSpPr>
        <p:spPr bwMode="auto">
          <a:xfrm>
            <a:off x="2863613" y="553206"/>
            <a:ext cx="6471911"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base">
              <a:lnSpc>
                <a:spcPct val="70000"/>
              </a:lnSpc>
              <a:spcBef>
                <a:spcPct val="0"/>
              </a:spcBef>
              <a:spcAft>
                <a:spcPct val="0"/>
              </a:spcAft>
              <a:defRPr/>
            </a:pPr>
            <a:r>
              <a:rPr lang="en-US" sz="5850">
                <a:solidFill>
                  <a:schemeClr val="bg1"/>
                </a:solidFill>
                <a:latin typeface="Fuse V.2 Display Black"/>
                <a:ea typeface="MS PGothic"/>
                <a:cs typeface="Calibri"/>
              </a:rPr>
              <a:t>Our school plans:</a:t>
            </a:r>
            <a:endParaRPr lang="en-US">
              <a:solidFill>
                <a:schemeClr val="bg1"/>
              </a:solidFill>
              <a:latin typeface="Fuse V.2 Display Black"/>
              <a:cs typeface="+mn-cs"/>
            </a:endParaRPr>
          </a:p>
        </p:txBody>
      </p:sp>
    </p:spTree>
    <p:extLst>
      <p:ext uri="{BB962C8B-B14F-4D97-AF65-F5344CB8AC3E}">
        <p14:creationId xmlns:p14="http://schemas.microsoft.com/office/powerpoint/2010/main" val="227446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D8DFA-8863-A28D-A4DF-0A120C21BBE0}"/>
            </a:ext>
          </a:extLst>
        </p:cNvPr>
        <p:cNvGrpSpPr/>
        <p:nvPr/>
      </p:nvGrpSpPr>
      <p:grpSpPr>
        <a:xfrm>
          <a:off x="0" y="0"/>
          <a:ext cx="0" cy="0"/>
          <a:chOff x="0" y="0"/>
          <a:chExt cx="0" cy="0"/>
        </a:xfrm>
      </p:grpSpPr>
      <p:pic>
        <p:nvPicPr>
          <p:cNvPr id="2" name="Picture 1" descr="A person with her arms crossed&#10;&#10;Description automatically generated">
            <a:extLst>
              <a:ext uri="{FF2B5EF4-FFF2-40B4-BE49-F238E27FC236}">
                <a16:creationId xmlns:a16="http://schemas.microsoft.com/office/drawing/2014/main" id="{36AA719F-527C-2946-39AD-3726FBAEC78C}"/>
              </a:ext>
            </a:extLst>
          </p:cNvPr>
          <p:cNvPicPr>
            <a:picLocks noChangeAspect="1"/>
          </p:cNvPicPr>
          <p:nvPr/>
        </p:nvPicPr>
        <p:blipFill>
          <a:blip r:embed="rId3"/>
          <a:stretch>
            <a:fillRect/>
          </a:stretch>
        </p:blipFill>
        <p:spPr>
          <a:xfrm>
            <a:off x="3042388" y="0"/>
            <a:ext cx="9051449" cy="6858000"/>
          </a:xfrm>
          <a:prstGeom prst="rect">
            <a:avLst/>
          </a:prstGeom>
        </p:spPr>
      </p:pic>
      <p:pic>
        <p:nvPicPr>
          <p:cNvPr id="3" name="Picture 2" descr="A blue shield with white text&#10;&#10;Description automatically generated">
            <a:extLst>
              <a:ext uri="{FF2B5EF4-FFF2-40B4-BE49-F238E27FC236}">
                <a16:creationId xmlns:a16="http://schemas.microsoft.com/office/drawing/2014/main" id="{FD722315-FA88-FCB2-F117-E62846166060}"/>
              </a:ext>
            </a:extLst>
          </p:cNvPr>
          <p:cNvPicPr>
            <a:picLocks noChangeAspect="1"/>
          </p:cNvPicPr>
          <p:nvPr/>
        </p:nvPicPr>
        <p:blipFill>
          <a:blip r:embed="rId4"/>
          <a:stretch>
            <a:fillRect/>
          </a:stretch>
        </p:blipFill>
        <p:spPr>
          <a:xfrm>
            <a:off x="-151496" y="-2713"/>
            <a:ext cx="2733675" cy="2619375"/>
          </a:xfrm>
          <a:prstGeom prst="rect">
            <a:avLst/>
          </a:prstGeom>
        </p:spPr>
      </p:pic>
      <p:sp>
        <p:nvSpPr>
          <p:cNvPr id="26625" name="Title 1">
            <a:extLst>
              <a:ext uri="{FF2B5EF4-FFF2-40B4-BE49-F238E27FC236}">
                <a16:creationId xmlns:a16="http://schemas.microsoft.com/office/drawing/2014/main" id="{731B1569-1435-733F-7248-A7B3FD648137}"/>
              </a:ext>
            </a:extLst>
          </p:cNvPr>
          <p:cNvSpPr txBox="1">
            <a:spLocks noChangeArrowheads="1"/>
          </p:cNvSpPr>
          <p:nvPr/>
        </p:nvSpPr>
        <p:spPr bwMode="auto">
          <a:xfrm>
            <a:off x="357107" y="2613825"/>
            <a:ext cx="905508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ts val="8033"/>
              </a:lnSpc>
              <a:spcBef>
                <a:spcPct val="0"/>
              </a:spcBef>
              <a:spcAft>
                <a:spcPct val="0"/>
              </a:spcAft>
            </a:pPr>
            <a:r>
              <a:rPr lang="en-US" altLang="en-US" sz="8000" b="1">
                <a:solidFill>
                  <a:srgbClr val="FFFFFF"/>
                </a:solidFill>
                <a:latin typeface="Fuse V.2 Display Black"/>
                <a:ea typeface="MS PGothic"/>
              </a:rPr>
              <a:t>HAVE FUN &amp;</a:t>
            </a:r>
            <a:endParaRPr lang="en-US" altLang="en-US" sz="8000" b="1">
              <a:solidFill>
                <a:srgbClr val="FFFFFF"/>
              </a:solidFill>
              <a:latin typeface="Fuse V.2 Display Black"/>
            </a:endParaRPr>
          </a:p>
          <a:p>
            <a:pPr defTabSz="1219170">
              <a:lnSpc>
                <a:spcPts val="8033"/>
              </a:lnSpc>
              <a:spcBef>
                <a:spcPct val="0"/>
              </a:spcBef>
              <a:spcAft>
                <a:spcPct val="0"/>
              </a:spcAft>
            </a:pPr>
            <a:r>
              <a:rPr lang="en-US" altLang="en-US" sz="8000" b="1">
                <a:solidFill>
                  <a:srgbClr val="FFFFFF"/>
                </a:solidFill>
                <a:latin typeface="Fuse V.2 Display Black"/>
                <a:ea typeface="MS PGothic"/>
              </a:rPr>
              <a:t>GOOD LUCK! </a:t>
            </a:r>
            <a:endParaRPr lang="en-US" altLang="en-US" sz="8000" b="1">
              <a:solidFill>
                <a:srgbClr val="FFFFFF"/>
              </a:solidFill>
              <a:latin typeface="Fuse V.2 Display Black"/>
            </a:endParaRPr>
          </a:p>
        </p:txBody>
      </p:sp>
    </p:spTree>
    <p:extLst>
      <p:ext uri="{BB962C8B-B14F-4D97-AF65-F5344CB8AC3E}">
        <p14:creationId xmlns:p14="http://schemas.microsoft.com/office/powerpoint/2010/main" val="83439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11CB32-90E0-24A1-B18E-F5A58595CE84}"/>
              </a:ext>
            </a:extLst>
          </p:cNvPr>
          <p:cNvPicPr>
            <a:picLocks noChangeAspect="1"/>
          </p:cNvPicPr>
          <p:nvPr/>
        </p:nvPicPr>
        <p:blipFill>
          <a:blip r:embed="rId3"/>
          <a:stretch>
            <a:fillRect/>
          </a:stretch>
        </p:blipFill>
        <p:spPr>
          <a:xfrm>
            <a:off x="-6714" y="0"/>
            <a:ext cx="6082288" cy="6858000"/>
          </a:xfrm>
          <a:prstGeom prst="rect">
            <a:avLst/>
          </a:prstGeom>
        </p:spPr>
      </p:pic>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6116428" y="358300"/>
            <a:ext cx="6612419" cy="8678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eaLnBrk="0" fontAlgn="base" hangingPunct="0">
              <a:lnSpc>
                <a:spcPct val="70000"/>
              </a:lnSpc>
              <a:spcBef>
                <a:spcPct val="0"/>
              </a:spcBef>
              <a:spcAft>
                <a:spcPct val="0"/>
              </a:spcAft>
            </a:pPr>
            <a:r>
              <a:rPr lang="en-US" altLang="en-US" sz="5867" b="1">
                <a:solidFill>
                  <a:prstClr val="white"/>
                </a:solidFill>
                <a:latin typeface="Fuse V.2 Display Black"/>
                <a:ea typeface="MS PGothic"/>
              </a:rPr>
              <a:t>Who are UNICEF?</a:t>
            </a:r>
            <a:endParaRPr lang="en-US" sz="2400">
              <a:solidFill>
                <a:prstClr val="white"/>
              </a:solidFill>
            </a:endParaRPr>
          </a:p>
        </p:txBody>
      </p:sp>
      <p:sp>
        <p:nvSpPr>
          <p:cNvPr id="3" name="Subtitle 2">
            <a:extLst>
              <a:ext uri="{FF2B5EF4-FFF2-40B4-BE49-F238E27FC236}">
                <a16:creationId xmlns:a16="http://schemas.microsoft.com/office/drawing/2014/main" id="{168254F0-9EF7-07FF-08C9-12159DDA7437}"/>
              </a:ext>
            </a:extLst>
          </p:cNvPr>
          <p:cNvSpPr txBox="1">
            <a:spLocks noChangeArrowheads="1"/>
          </p:cNvSpPr>
          <p:nvPr/>
        </p:nvSpPr>
        <p:spPr bwMode="auto">
          <a:xfrm>
            <a:off x="6270112" y="1269998"/>
            <a:ext cx="5360282" cy="558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eaLnBrk="0" fontAlgn="base" hangingPunct="0">
              <a:lnSpc>
                <a:spcPct val="90000"/>
              </a:lnSpc>
              <a:spcBef>
                <a:spcPts val="1333"/>
              </a:spcBef>
              <a:spcAft>
                <a:spcPct val="0"/>
              </a:spcAft>
            </a:pPr>
            <a:r>
              <a:rPr lang="en-US" altLang="en-US" sz="1900" b="1" dirty="0">
                <a:solidFill>
                  <a:prstClr val="white"/>
                </a:solidFill>
                <a:latin typeface="Fuse V.2 Display"/>
                <a:ea typeface="MS PGothic"/>
              </a:rPr>
              <a:t>UNICEF is the </a:t>
            </a:r>
            <a:r>
              <a:rPr lang="en-US" altLang="en-US" sz="1900" b="1" dirty="0">
                <a:solidFill>
                  <a:srgbClr val="00AEEF"/>
                </a:solidFill>
                <a:latin typeface="Fuse V.2 Display"/>
                <a:ea typeface="MS PGothic"/>
              </a:rPr>
              <a:t>world's leading children's </a:t>
            </a:r>
            <a:r>
              <a:rPr lang="en-US" altLang="en-US" sz="1900" b="1" dirty="0" err="1">
                <a:solidFill>
                  <a:srgbClr val="00AEEF"/>
                </a:solidFill>
                <a:latin typeface="Fuse V.2 Display"/>
                <a:ea typeface="MS PGothic"/>
              </a:rPr>
              <a:t>organisation</a:t>
            </a:r>
            <a:r>
              <a:rPr lang="en-US" altLang="en-US" sz="1900" b="1" dirty="0">
                <a:solidFill>
                  <a:prstClr val="white"/>
                </a:solidFill>
                <a:latin typeface="Fuse V.2 Display"/>
                <a:ea typeface="MS PGothic"/>
              </a:rPr>
              <a:t>.</a:t>
            </a:r>
          </a:p>
          <a:p>
            <a:pPr defTabSz="1219170">
              <a:lnSpc>
                <a:spcPct val="90000"/>
              </a:lnSpc>
              <a:spcBef>
                <a:spcPts val="1333"/>
              </a:spcBef>
              <a:spcAft>
                <a:spcPct val="0"/>
              </a:spcAft>
            </a:pPr>
            <a:endParaRPr lang="en-US" altLang="en-US" sz="1900" b="1" dirty="0">
              <a:solidFill>
                <a:prstClr val="white"/>
              </a:solidFill>
              <a:latin typeface="Fuse V.2 Display"/>
              <a:ea typeface="MS PGothic"/>
            </a:endParaRPr>
          </a:p>
          <a:p>
            <a:pPr defTabSz="1219170" eaLnBrk="0" fontAlgn="base" hangingPunct="0">
              <a:lnSpc>
                <a:spcPct val="90000"/>
              </a:lnSpc>
              <a:spcBef>
                <a:spcPts val="1333"/>
              </a:spcBef>
              <a:spcAft>
                <a:spcPct val="0"/>
              </a:spcAft>
            </a:pPr>
            <a:r>
              <a:rPr lang="en-US" altLang="en-US" sz="1900" b="1" dirty="0">
                <a:solidFill>
                  <a:prstClr val="white"/>
                </a:solidFill>
                <a:latin typeface="Fuse V.2 Display"/>
                <a:ea typeface="MS PGothic"/>
              </a:rPr>
              <a:t>UNICEF is an </a:t>
            </a:r>
            <a:r>
              <a:rPr lang="en-US" altLang="en-US" sz="1900" b="1" dirty="0">
                <a:solidFill>
                  <a:srgbClr val="00AEEF"/>
                </a:solidFill>
                <a:latin typeface="Fuse V.2 Display"/>
                <a:ea typeface="MS PGothic"/>
              </a:rPr>
              <a:t>agency of the United Nations </a:t>
            </a:r>
            <a:r>
              <a:rPr lang="en-US" altLang="en-US" sz="1900" b="1" dirty="0">
                <a:solidFill>
                  <a:prstClr val="white"/>
                </a:solidFill>
                <a:latin typeface="Fuse V.2 Display"/>
                <a:ea typeface="MS PGothic"/>
              </a:rPr>
              <a:t>– meaning that their work is impartial and non-political</a:t>
            </a:r>
            <a:endParaRPr lang="en-US" altLang="en-US" sz="1900" b="1" dirty="0">
              <a:solidFill>
                <a:prstClr val="white"/>
              </a:solidFill>
              <a:latin typeface="Fuse V.2 Display"/>
              <a:ea typeface="MS PGothic"/>
              <a:cs typeface="Calibri"/>
            </a:endParaRPr>
          </a:p>
          <a:p>
            <a:pPr defTabSz="1219170" eaLnBrk="0" fontAlgn="base" hangingPunct="0">
              <a:lnSpc>
                <a:spcPct val="90000"/>
              </a:lnSpc>
              <a:spcBef>
                <a:spcPts val="1333"/>
              </a:spcBef>
              <a:spcAft>
                <a:spcPct val="0"/>
              </a:spcAft>
            </a:pPr>
            <a:endParaRPr lang="en-US" altLang="en-US" sz="1900" b="1" dirty="0">
              <a:solidFill>
                <a:prstClr val="white"/>
              </a:solidFill>
              <a:latin typeface="Fuse V.2 Display"/>
              <a:ea typeface="MS PGothic"/>
              <a:cs typeface="Calibri"/>
            </a:endParaRPr>
          </a:p>
          <a:p>
            <a:pPr defTabSz="1219170" eaLnBrk="0" fontAlgn="base" hangingPunct="0">
              <a:lnSpc>
                <a:spcPct val="90000"/>
              </a:lnSpc>
              <a:spcBef>
                <a:spcPts val="1333"/>
              </a:spcBef>
              <a:spcAft>
                <a:spcPct val="0"/>
              </a:spcAft>
            </a:pPr>
            <a:r>
              <a:rPr lang="en-US" altLang="en-US" sz="1900" b="1" dirty="0">
                <a:solidFill>
                  <a:prstClr val="white"/>
                </a:solidFill>
                <a:latin typeface="Fuse V.2 Display"/>
                <a:ea typeface="MS PGothic"/>
              </a:rPr>
              <a:t>They work to improve the </a:t>
            </a:r>
            <a:r>
              <a:rPr lang="en-US" altLang="en-US" sz="1900" b="1" dirty="0">
                <a:solidFill>
                  <a:srgbClr val="00AEEF"/>
                </a:solidFill>
                <a:latin typeface="Fuse V.2 Display"/>
                <a:ea typeface="MS PGothic"/>
              </a:rPr>
              <a:t>rights of children </a:t>
            </a:r>
            <a:r>
              <a:rPr lang="en-US" altLang="en-US" sz="1900" b="1" dirty="0">
                <a:solidFill>
                  <a:prstClr val="white"/>
                </a:solidFill>
                <a:latin typeface="Fuse V.2 Display"/>
                <a:ea typeface="MS PGothic"/>
              </a:rPr>
              <a:t>providing humanitarian and developmental aid to children worldwide, particularly the most vulnerable.</a:t>
            </a:r>
            <a:r>
              <a:rPr lang="en-US" altLang="en-US" sz="1900" b="1" dirty="0">
                <a:solidFill>
                  <a:prstClr val="white"/>
                </a:solidFill>
                <a:latin typeface="Fuse V.2 Display Bold"/>
                <a:ea typeface="MS PGothic"/>
              </a:rPr>
              <a:t> </a:t>
            </a:r>
            <a:endParaRPr lang="en-US" altLang="en-US" sz="1900" b="1" dirty="0">
              <a:solidFill>
                <a:prstClr val="white"/>
              </a:solidFill>
              <a:latin typeface="Fuse V.2 Display Bold"/>
              <a:ea typeface="MS PGothic"/>
              <a:cs typeface="Calibri"/>
            </a:endParaRPr>
          </a:p>
        </p:txBody>
      </p:sp>
    </p:spTree>
    <p:extLst>
      <p:ext uri="{BB962C8B-B14F-4D97-AF65-F5344CB8AC3E}">
        <p14:creationId xmlns:p14="http://schemas.microsoft.com/office/powerpoint/2010/main" val="125232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95323668-5AC1-C2C0-1AB6-769D80E0BEF0}"/>
              </a:ext>
            </a:extLst>
          </p:cNvPr>
          <p:cNvSpPr txBox="1">
            <a:spLocks noChangeArrowheads="1"/>
          </p:cNvSpPr>
          <p:nvPr/>
        </p:nvSpPr>
        <p:spPr bwMode="auto">
          <a:xfrm>
            <a:off x="571352" y="388775"/>
            <a:ext cx="5524648" cy="1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1219170" fontAlgn="base">
              <a:lnSpc>
                <a:spcPct val="70000"/>
              </a:lnSpc>
              <a:spcBef>
                <a:spcPct val="0"/>
              </a:spcBef>
              <a:spcAft>
                <a:spcPct val="0"/>
              </a:spcAft>
            </a:pPr>
            <a:r>
              <a:rPr lang="en-US" altLang="en-US" sz="5300" b="1">
                <a:solidFill>
                  <a:prstClr val="white"/>
                </a:solidFill>
                <a:highlight>
                  <a:srgbClr val="00AEEF"/>
                </a:highlight>
                <a:latin typeface="Fuse V.2 Display Black"/>
                <a:ea typeface="MS PGothic"/>
              </a:rPr>
              <a:t>SOCCER AID FOR UNICEF 2025</a:t>
            </a:r>
            <a:endParaRPr lang="en-US" altLang="en-US" sz="5333" b="1">
              <a:solidFill>
                <a:prstClr val="white"/>
              </a:solidFill>
              <a:highlight>
                <a:srgbClr val="00AEEF"/>
              </a:highlight>
              <a:latin typeface="Fuse V.2 Display Black" panose="00000A00000000000000" pitchFamily="50" charset="0"/>
            </a:endParaRPr>
          </a:p>
        </p:txBody>
      </p:sp>
      <p:sp>
        <p:nvSpPr>
          <p:cNvPr id="2" name="TextBox 1">
            <a:extLst>
              <a:ext uri="{FF2B5EF4-FFF2-40B4-BE49-F238E27FC236}">
                <a16:creationId xmlns:a16="http://schemas.microsoft.com/office/drawing/2014/main" id="{9F444971-D4D3-BB79-027A-22333541FBB6}"/>
              </a:ext>
            </a:extLst>
          </p:cNvPr>
          <p:cNvSpPr txBox="1"/>
          <p:nvPr/>
        </p:nvSpPr>
        <p:spPr>
          <a:xfrm>
            <a:off x="1006023" y="3847105"/>
            <a:ext cx="4655307" cy="1200329"/>
          </a:xfrm>
          <a:prstGeom prst="rect">
            <a:avLst/>
          </a:prstGeom>
          <a:noFill/>
        </p:spPr>
        <p:txBody>
          <a:bodyPr wrap="square" lIns="91440" tIns="45720" rIns="91440" bIns="45720" rtlCol="0" anchor="t">
            <a:spAutoFit/>
          </a:bodyPr>
          <a:lstStyle/>
          <a:p>
            <a:pPr algn="ctr" defTabSz="609585" eaLnBrk="0" fontAlgn="base" hangingPunct="0">
              <a:spcBef>
                <a:spcPct val="0"/>
              </a:spcBef>
              <a:spcAft>
                <a:spcPct val="0"/>
              </a:spcAft>
            </a:pPr>
            <a:r>
              <a:rPr lang="en-GB" sz="2400" b="1" dirty="0">
                <a:solidFill>
                  <a:prstClr val="white"/>
                </a:solidFill>
                <a:latin typeface="Fuse V.2 Display Black"/>
                <a:ea typeface="MS PGothic"/>
              </a:rPr>
              <a:t>Sunday 15 June</a:t>
            </a:r>
            <a:endParaRPr lang="en-GB" sz="2400" b="1" dirty="0">
              <a:solidFill>
                <a:prstClr val="white"/>
              </a:solidFill>
              <a:latin typeface="Fuse V.2 Display Black"/>
              <a:ea typeface="MS PGothic" panose="020B0600070205080204" pitchFamily="34" charset="-128"/>
            </a:endParaRPr>
          </a:p>
          <a:p>
            <a:pPr algn="ctr" defTabSz="609585" eaLnBrk="0" fontAlgn="base" hangingPunct="0">
              <a:spcBef>
                <a:spcPct val="0"/>
              </a:spcBef>
              <a:spcAft>
                <a:spcPct val="0"/>
              </a:spcAft>
            </a:pPr>
            <a:r>
              <a:rPr lang="en-GB" sz="2400" b="1" dirty="0">
                <a:solidFill>
                  <a:prstClr val="white"/>
                </a:solidFill>
                <a:latin typeface="Fuse V.2 Display Black"/>
                <a:ea typeface="MS PGothic"/>
              </a:rPr>
              <a:t>Old Trafford</a:t>
            </a:r>
            <a:endParaRPr lang="en-GB" sz="2400" b="1" dirty="0">
              <a:solidFill>
                <a:prstClr val="white"/>
              </a:solidFill>
              <a:latin typeface="Fuse V.2 Display Black"/>
              <a:ea typeface="MS PGothic" panose="020B0600070205080204" pitchFamily="34" charset="-128"/>
            </a:endParaRPr>
          </a:p>
          <a:p>
            <a:pPr algn="ctr" defTabSz="609585" eaLnBrk="0" fontAlgn="base" hangingPunct="0">
              <a:spcBef>
                <a:spcPct val="0"/>
              </a:spcBef>
              <a:spcAft>
                <a:spcPct val="0"/>
              </a:spcAft>
            </a:pPr>
            <a:r>
              <a:rPr lang="en-GB" sz="2400" b="1" dirty="0">
                <a:solidFill>
                  <a:prstClr val="white"/>
                </a:solidFill>
                <a:latin typeface="Fuse V.2 Display Black"/>
                <a:ea typeface="MS PGothic"/>
              </a:rPr>
              <a:t>ITV1, ITVX, STV and STV Player</a:t>
            </a:r>
            <a:endParaRPr lang="en-GB" sz="2400" b="1" dirty="0">
              <a:solidFill>
                <a:prstClr val="white"/>
              </a:solidFill>
              <a:latin typeface="Fuse V.2 Display Black"/>
              <a:ea typeface="MS PGothic" panose="020B0600070205080204" pitchFamily="34" charset="-128"/>
            </a:endParaRPr>
          </a:p>
        </p:txBody>
      </p:sp>
      <p:grpSp>
        <p:nvGrpSpPr>
          <p:cNvPr id="4" name="Group 3">
            <a:extLst>
              <a:ext uri="{FF2B5EF4-FFF2-40B4-BE49-F238E27FC236}">
                <a16:creationId xmlns:a16="http://schemas.microsoft.com/office/drawing/2014/main" id="{6DBDDE27-7B07-0434-6F6D-5E51C862C9AC}"/>
              </a:ext>
            </a:extLst>
          </p:cNvPr>
          <p:cNvGrpSpPr/>
          <p:nvPr/>
        </p:nvGrpSpPr>
        <p:grpSpPr>
          <a:xfrm>
            <a:off x="1006532" y="2050820"/>
            <a:ext cx="4434729" cy="1602749"/>
            <a:chOff x="1064619" y="1509409"/>
            <a:chExt cx="2799203" cy="1000872"/>
          </a:xfrm>
        </p:grpSpPr>
        <p:pic>
          <p:nvPicPr>
            <p:cNvPr id="2054" name="Picture 6" descr="England National Football Team Logo and symbol, meaning, history, PNG, brand">
              <a:extLst>
                <a:ext uri="{FF2B5EF4-FFF2-40B4-BE49-F238E27FC236}">
                  <a16:creationId xmlns:a16="http://schemas.microsoft.com/office/drawing/2014/main" id="{97E215A8-42C9-A6C1-B1FE-F8C85FCF7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0" t="3092" r="27730" b="3092"/>
            <a:stretch/>
          </p:blipFill>
          <p:spPr bwMode="auto">
            <a:xfrm>
              <a:off x="1064619" y="1509409"/>
              <a:ext cx="844756" cy="10008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UMA x SOCCER AID '23">
              <a:extLst>
                <a:ext uri="{FF2B5EF4-FFF2-40B4-BE49-F238E27FC236}">
                  <a16:creationId xmlns:a16="http://schemas.microsoft.com/office/drawing/2014/main" id="{8B860102-AB9C-5C77-BC8A-B5B35502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7830" y="1509410"/>
              <a:ext cx="855992" cy="100087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43C8023C-076A-D78E-9E32-5266EA483766}"/>
              </a:ext>
            </a:extLst>
          </p:cNvPr>
          <p:cNvSpPr txBox="1"/>
          <p:nvPr/>
        </p:nvSpPr>
        <p:spPr>
          <a:xfrm>
            <a:off x="2802422" y="2613869"/>
            <a:ext cx="1062509" cy="461665"/>
          </a:xfrm>
          <a:prstGeom prst="rect">
            <a:avLst/>
          </a:prstGeom>
          <a:noFill/>
        </p:spPr>
        <p:txBody>
          <a:bodyPr wrap="square" lIns="91440" tIns="45720" rIns="91440" bIns="45720" rtlCol="0" anchor="t">
            <a:spAutoFit/>
          </a:bodyPr>
          <a:lstStyle/>
          <a:p>
            <a:pPr algn="ctr" defTabSz="609585" eaLnBrk="0" fontAlgn="base" hangingPunct="0">
              <a:spcBef>
                <a:spcPct val="0"/>
              </a:spcBef>
              <a:spcAft>
                <a:spcPct val="0"/>
              </a:spcAft>
            </a:pPr>
            <a:r>
              <a:rPr lang="en-GB" sz="2400">
                <a:solidFill>
                  <a:prstClr val="white"/>
                </a:solidFill>
                <a:latin typeface="Fuse V.2 Display Black"/>
                <a:ea typeface="MS PGothic"/>
              </a:rPr>
              <a:t>vs</a:t>
            </a:r>
          </a:p>
        </p:txBody>
      </p:sp>
      <p:pic>
        <p:nvPicPr>
          <p:cNvPr id="3" name="Picture 2" descr="Old Trafford - Wikipedia">
            <a:extLst>
              <a:ext uri="{FF2B5EF4-FFF2-40B4-BE49-F238E27FC236}">
                <a16:creationId xmlns:a16="http://schemas.microsoft.com/office/drawing/2014/main" id="{8B364DA5-CA62-B45C-34BE-0D0C7957AFC7}"/>
              </a:ext>
            </a:extLst>
          </p:cNvPr>
          <p:cNvPicPr>
            <a:picLocks noChangeAspect="1"/>
          </p:cNvPicPr>
          <p:nvPr/>
        </p:nvPicPr>
        <p:blipFill>
          <a:blip r:embed="rId5"/>
          <a:stretch>
            <a:fillRect/>
          </a:stretch>
        </p:blipFill>
        <p:spPr>
          <a:xfrm>
            <a:off x="5851256" y="3849607"/>
            <a:ext cx="6172200" cy="2895600"/>
          </a:xfrm>
          <a:prstGeom prst="rect">
            <a:avLst/>
          </a:prstGeom>
        </p:spPr>
      </p:pic>
      <p:pic>
        <p:nvPicPr>
          <p:cNvPr id="7" name="Picture 6" descr="A group of people posing for a picture&#10;&#10;AI-generated content may be incorrect.">
            <a:extLst>
              <a:ext uri="{FF2B5EF4-FFF2-40B4-BE49-F238E27FC236}">
                <a16:creationId xmlns:a16="http://schemas.microsoft.com/office/drawing/2014/main" id="{F8D27684-BF03-A0AA-4194-BD42296A4F62}"/>
              </a:ext>
            </a:extLst>
          </p:cNvPr>
          <p:cNvPicPr>
            <a:picLocks noChangeAspect="1"/>
          </p:cNvPicPr>
          <p:nvPr/>
        </p:nvPicPr>
        <p:blipFill>
          <a:blip r:embed="rId6"/>
          <a:stretch>
            <a:fillRect/>
          </a:stretch>
        </p:blipFill>
        <p:spPr>
          <a:xfrm>
            <a:off x="6081887" y="197557"/>
            <a:ext cx="5940779" cy="3654777"/>
          </a:xfrm>
          <a:prstGeom prst="rect">
            <a:avLst/>
          </a:prstGeom>
        </p:spPr>
      </p:pic>
    </p:spTree>
    <p:extLst>
      <p:ext uri="{BB962C8B-B14F-4D97-AF65-F5344CB8AC3E}">
        <p14:creationId xmlns:p14="http://schemas.microsoft.com/office/powerpoint/2010/main" val="4215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Subtitle 2">
            <a:extLst>
              <a:ext uri="{FF2B5EF4-FFF2-40B4-BE49-F238E27FC236}">
                <a16:creationId xmlns:a16="http://schemas.microsoft.com/office/drawing/2014/main" id="{A24FF540-7DA9-91CD-F4EF-962AA66D7299}"/>
              </a:ext>
            </a:extLst>
          </p:cNvPr>
          <p:cNvSpPr txBox="1">
            <a:spLocks/>
          </p:cNvSpPr>
          <p:nvPr/>
        </p:nvSpPr>
        <p:spPr bwMode="auto">
          <a:xfrm>
            <a:off x="4619428" y="1700814"/>
            <a:ext cx="6712655" cy="317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9585" fontAlgn="base">
              <a:spcBef>
                <a:spcPct val="20000"/>
              </a:spcBef>
              <a:spcAft>
                <a:spcPct val="0"/>
              </a:spcAft>
            </a:pPr>
            <a:r>
              <a:rPr lang="en-US" altLang="en-US" sz="2400" dirty="0">
                <a:solidFill>
                  <a:prstClr val="white"/>
                </a:solidFill>
                <a:latin typeface="Univers LT Pro 45 Light" panose="020B0403020202020204" pitchFamily="34" charset="0"/>
                <a:ea typeface="MS PGothic"/>
              </a:rPr>
              <a:t>Our school is signed up to take part in three challenges; focusing on sporting skills, creativity and teamwork. </a:t>
            </a:r>
            <a:endParaRPr lang="en-US" dirty="0">
              <a:solidFill>
                <a:prstClr val="white"/>
              </a:solidFill>
              <a:latin typeface="Univers LT Pro 45 Light" panose="020B0403020202020204" pitchFamily="34" charset="0"/>
            </a:endParaRPr>
          </a:p>
          <a:p>
            <a:pPr defTabSz="609585" fontAlgn="base">
              <a:spcBef>
                <a:spcPct val="20000"/>
              </a:spcBef>
              <a:spcAft>
                <a:spcPct val="0"/>
              </a:spcAft>
            </a:pPr>
            <a:endParaRPr lang="en-US" altLang="en-US" sz="2400" dirty="0">
              <a:solidFill>
                <a:prstClr val="white"/>
              </a:solidFill>
              <a:latin typeface="Univers LT Pro 45 Light" panose="020B0403020202020204" pitchFamily="34" charset="0"/>
            </a:endParaRPr>
          </a:p>
          <a:p>
            <a:pPr defTabSz="609585" fontAlgn="base">
              <a:spcBef>
                <a:spcPct val="20000"/>
              </a:spcBef>
              <a:spcAft>
                <a:spcPct val="0"/>
              </a:spcAft>
            </a:pPr>
            <a:r>
              <a:rPr lang="en-US" altLang="en-US" sz="2400" dirty="0">
                <a:solidFill>
                  <a:prstClr val="white"/>
                </a:solidFill>
                <a:latin typeface="Univers LT Pro 45 Light" panose="020B0403020202020204" pitchFamily="34" charset="0"/>
                <a:ea typeface="MS PGothic"/>
              </a:rPr>
              <a:t>We’ll be getting active, fundraising and learning about UNICEF’s work around the world. </a:t>
            </a:r>
          </a:p>
          <a:p>
            <a:pPr defTabSz="609585">
              <a:spcBef>
                <a:spcPct val="20000"/>
              </a:spcBef>
              <a:spcAft>
                <a:spcPct val="0"/>
              </a:spcAft>
            </a:pPr>
            <a:endParaRPr lang="en-US" altLang="en-US" sz="2400" dirty="0">
              <a:solidFill>
                <a:prstClr val="white"/>
              </a:solidFill>
              <a:latin typeface="Univers LT Pro 45 Light" panose="020B0403020202020204" pitchFamily="34" charset="0"/>
            </a:endParaRPr>
          </a:p>
          <a:p>
            <a:pPr defTabSz="609585">
              <a:spcBef>
                <a:spcPct val="20000"/>
              </a:spcBef>
              <a:spcAft>
                <a:spcPct val="0"/>
              </a:spcAft>
            </a:pPr>
            <a:r>
              <a:rPr lang="en-US" altLang="en-US" sz="2400" dirty="0">
                <a:solidFill>
                  <a:prstClr val="white"/>
                </a:solidFill>
                <a:latin typeface="Univers LT Pro 45 Light" panose="020B0403020202020204" pitchFamily="34" charset="0"/>
                <a:ea typeface="MS PGothic"/>
              </a:rPr>
              <a:t>Let's find out more from Livi Sheldon AKA Diamond, Gladiator...</a:t>
            </a:r>
            <a:endParaRPr lang="en-US" altLang="en-US" sz="2400" dirty="0">
              <a:solidFill>
                <a:prstClr val="white"/>
              </a:solidFill>
              <a:latin typeface="Univers LT Pro 45 Light" panose="020B0403020202020204" pitchFamily="34" charset="0"/>
            </a:endParaRPr>
          </a:p>
        </p:txBody>
      </p:sp>
      <p:sp>
        <p:nvSpPr>
          <p:cNvPr id="2" name="Title 1">
            <a:extLst>
              <a:ext uri="{FF2B5EF4-FFF2-40B4-BE49-F238E27FC236}">
                <a16:creationId xmlns:a16="http://schemas.microsoft.com/office/drawing/2014/main" id="{AC24BE7C-779A-16FB-4A39-7AA443638C2E}"/>
              </a:ext>
            </a:extLst>
          </p:cNvPr>
          <p:cNvSpPr txBox="1">
            <a:spLocks noChangeArrowheads="1"/>
          </p:cNvSpPr>
          <p:nvPr/>
        </p:nvSpPr>
        <p:spPr bwMode="auto">
          <a:xfrm>
            <a:off x="4620669" y="393986"/>
            <a:ext cx="7107887" cy="74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pPr>
            <a:r>
              <a:rPr lang="en-US" altLang="en-US" sz="4400" b="1">
                <a:solidFill>
                  <a:srgbClr val="00AEEF"/>
                </a:solidFill>
                <a:latin typeface="Fuse V.2 Display Black"/>
                <a:ea typeface="MS PGothic"/>
              </a:rPr>
              <a:t>WHAT IS THE </a:t>
            </a:r>
            <a:r>
              <a:rPr lang="en-US" altLang="en-US" sz="4400" b="1">
                <a:solidFill>
                  <a:srgbClr val="DC2895"/>
                </a:solidFill>
                <a:latin typeface="Fuse V.2 Display Black"/>
                <a:ea typeface="MS PGothic"/>
              </a:rPr>
              <a:t>SOCCER </a:t>
            </a:r>
          </a:p>
          <a:p>
            <a:pPr defTabSz="1219170" fontAlgn="base">
              <a:lnSpc>
                <a:spcPct val="70000"/>
              </a:lnSpc>
              <a:spcBef>
                <a:spcPct val="0"/>
              </a:spcBef>
              <a:spcAft>
                <a:spcPct val="0"/>
              </a:spcAft>
            </a:pPr>
            <a:r>
              <a:rPr lang="en-US" altLang="en-US" sz="4400" b="1">
                <a:solidFill>
                  <a:srgbClr val="DC2895"/>
                </a:solidFill>
                <a:latin typeface="Fuse V.2 Display Black"/>
                <a:ea typeface="MS PGothic"/>
              </a:rPr>
              <a:t>AID FOR UNICEF ACADEMY</a:t>
            </a:r>
            <a:r>
              <a:rPr lang="en-US" altLang="en-US" sz="4400" b="1">
                <a:solidFill>
                  <a:srgbClr val="00AEEF"/>
                </a:solidFill>
                <a:latin typeface="Fuse V.2 Display Black"/>
                <a:ea typeface="MS PGothic"/>
              </a:rPr>
              <a:t>?</a:t>
            </a:r>
          </a:p>
        </p:txBody>
      </p:sp>
      <p:pic>
        <p:nvPicPr>
          <p:cNvPr id="3" name="Picture 2" descr="A person holding a football ball&#10;&#10;Description automatically generated">
            <a:extLst>
              <a:ext uri="{FF2B5EF4-FFF2-40B4-BE49-F238E27FC236}">
                <a16:creationId xmlns:a16="http://schemas.microsoft.com/office/drawing/2014/main" id="{3BD43855-E24C-8F24-A5C9-91FE5CC40AE2}"/>
              </a:ext>
            </a:extLst>
          </p:cNvPr>
          <p:cNvPicPr>
            <a:picLocks noChangeAspect="1"/>
          </p:cNvPicPr>
          <p:nvPr/>
        </p:nvPicPr>
        <p:blipFill>
          <a:blip r:embed="rId3"/>
          <a:stretch>
            <a:fillRect/>
          </a:stretch>
        </p:blipFill>
        <p:spPr>
          <a:xfrm>
            <a:off x="-306663" y="-465667"/>
            <a:ext cx="5820326" cy="77893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325CD-39B4-AF37-C278-E1DA49391055}"/>
            </a:ext>
          </a:extLst>
        </p:cNvPr>
        <p:cNvGrpSpPr/>
        <p:nvPr/>
      </p:nvGrpSpPr>
      <p:grpSpPr>
        <a:xfrm>
          <a:off x="0" y="0"/>
          <a:ext cx="0" cy="0"/>
          <a:chOff x="0" y="0"/>
          <a:chExt cx="0" cy="0"/>
        </a:xfrm>
      </p:grpSpPr>
      <p:pic>
        <p:nvPicPr>
          <p:cNvPr id="2" name="Online Media 1" title="Welcome to the Soccer Aid for UNICEF Academy">
            <a:hlinkClick r:id="" action="ppaction://media"/>
            <a:extLst>
              <a:ext uri="{FF2B5EF4-FFF2-40B4-BE49-F238E27FC236}">
                <a16:creationId xmlns:a16="http://schemas.microsoft.com/office/drawing/2014/main" id="{E423A76F-E437-79D2-1228-939C42491953}"/>
              </a:ext>
            </a:extLst>
          </p:cNvPr>
          <p:cNvPicPr>
            <a:picLocks noRot="1" noChangeAspect="1"/>
          </p:cNvPicPr>
          <p:nvPr>
            <a:videoFile r:link="rId1"/>
          </p:nvPr>
        </p:nvPicPr>
        <p:blipFill>
          <a:blip r:embed="rId4"/>
          <a:stretch>
            <a:fillRect/>
          </a:stretch>
        </p:blipFill>
        <p:spPr>
          <a:xfrm>
            <a:off x="365012" y="176723"/>
            <a:ext cx="11461975" cy="6504554"/>
          </a:xfrm>
          <a:prstGeom prst="rect">
            <a:avLst/>
          </a:prstGeom>
        </p:spPr>
      </p:pic>
    </p:spTree>
    <p:extLst>
      <p:ext uri="{BB962C8B-B14F-4D97-AF65-F5344CB8AC3E}">
        <p14:creationId xmlns:p14="http://schemas.microsoft.com/office/powerpoint/2010/main" val="250200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BF59F-DB36-61C2-ED45-4018647BD229}"/>
              </a:ext>
            </a:extLst>
          </p:cNvPr>
          <p:cNvSpPr txBox="1"/>
          <p:nvPr/>
        </p:nvSpPr>
        <p:spPr>
          <a:xfrm>
            <a:off x="1740858" y="264565"/>
            <a:ext cx="8725232" cy="1446550"/>
          </a:xfrm>
          <a:prstGeom prst="rect">
            <a:avLst/>
          </a:prstGeom>
          <a:noFill/>
        </p:spPr>
        <p:txBody>
          <a:bodyPr wrap="square" lIns="91440" tIns="45720" rIns="91440" bIns="45720" rtlCol="0" anchor="t">
            <a:spAutoFit/>
          </a:bodyPr>
          <a:lstStyle/>
          <a:p>
            <a:pPr defTabSz="609585" eaLnBrk="0" fontAlgn="base" hangingPunct="0">
              <a:spcBef>
                <a:spcPct val="0"/>
              </a:spcBef>
              <a:spcAft>
                <a:spcPct val="0"/>
              </a:spcAft>
            </a:pPr>
            <a:r>
              <a:rPr lang="en-GB" sz="4400">
                <a:solidFill>
                  <a:prstClr val="white"/>
                </a:solidFill>
                <a:latin typeface="Fuse V.2 Display Black"/>
                <a:ea typeface="MS PGothic"/>
              </a:rPr>
              <a:t>WE WANT TO MAKE SOCCER AID FOR UNICEF 2025 OUR BEST YEAR YET…</a:t>
            </a:r>
          </a:p>
        </p:txBody>
      </p:sp>
      <p:sp>
        <p:nvSpPr>
          <p:cNvPr id="4" name="TextBox 3">
            <a:extLst>
              <a:ext uri="{FF2B5EF4-FFF2-40B4-BE49-F238E27FC236}">
                <a16:creationId xmlns:a16="http://schemas.microsoft.com/office/drawing/2014/main" id="{090DF03A-2533-6FA3-676F-EC2C18998C8F}"/>
              </a:ext>
            </a:extLst>
          </p:cNvPr>
          <p:cNvSpPr txBox="1"/>
          <p:nvPr/>
        </p:nvSpPr>
        <p:spPr>
          <a:xfrm>
            <a:off x="4950306" y="4889219"/>
            <a:ext cx="7053648" cy="769441"/>
          </a:xfrm>
          <a:prstGeom prst="rect">
            <a:avLst/>
          </a:prstGeom>
          <a:noFill/>
        </p:spPr>
        <p:txBody>
          <a:bodyPr wrap="square" lIns="91440" tIns="45720" rIns="91440" bIns="45720" anchor="t">
            <a:spAutoFit/>
          </a:bodyPr>
          <a:lstStyle/>
          <a:p>
            <a:pPr algn="r" defTabSz="609585" eaLnBrk="0" fontAlgn="base" hangingPunct="0">
              <a:spcBef>
                <a:spcPct val="0"/>
              </a:spcBef>
              <a:spcAft>
                <a:spcPct val="0"/>
              </a:spcAft>
            </a:pPr>
            <a:r>
              <a:rPr lang="en-GB" sz="4400" dirty="0">
                <a:solidFill>
                  <a:srgbClr val="F000B8"/>
                </a:solidFill>
                <a:latin typeface="Fuse V.2 Display Black"/>
                <a:ea typeface="MS PGothic"/>
              </a:rPr>
              <a:t>and we need YOUR help!</a:t>
            </a:r>
            <a:r>
              <a:rPr lang="en-GB" sz="4000" dirty="0">
                <a:solidFill>
                  <a:srgbClr val="00AEEF"/>
                </a:solidFill>
                <a:latin typeface="Fuse V.2 Display Black"/>
                <a:ea typeface="MS PGothic"/>
              </a:rPr>
              <a:t> </a:t>
            </a:r>
            <a:endParaRPr lang="en-GB" sz="4000" b="1" dirty="0">
              <a:solidFill>
                <a:srgbClr val="00AEEF"/>
              </a:solidFill>
              <a:latin typeface="Fuse V.2 Display Black"/>
              <a:ea typeface="MS PGothic"/>
            </a:endParaRPr>
          </a:p>
        </p:txBody>
      </p:sp>
      <p:pic>
        <p:nvPicPr>
          <p:cNvPr id="5" name="Picture 8">
            <a:extLst>
              <a:ext uri="{FF2B5EF4-FFF2-40B4-BE49-F238E27FC236}">
                <a16:creationId xmlns:a16="http://schemas.microsoft.com/office/drawing/2014/main" id="{04B37090-954C-D034-72F5-2ED14ADCFEC1}"/>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32711" y="3902146"/>
            <a:ext cx="1956699" cy="19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2A1447CA-242E-4700-9DC1-23ED23435650}"/>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2391668" y="3429001"/>
            <a:ext cx="1956699" cy="19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D721EF85-775E-79B7-A453-BC51C39B2EFC}"/>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4150625" y="2935601"/>
            <a:ext cx="1956699" cy="19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805EB846-6DF2-DD65-D7FD-3020870C7BB0}"/>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5909583" y="2461253"/>
            <a:ext cx="1956699" cy="19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95F86D1-90DF-FB3E-DA83-6DE0144A6E17}"/>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9427500" y="1542056"/>
            <a:ext cx="1956699" cy="19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6B7F484A-9A1E-AEC1-88EB-E0848F704361}"/>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668540" y="2012256"/>
            <a:ext cx="1956699" cy="19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CFB5C84-41AA-8AA9-36FA-565990C8E39A}"/>
              </a:ext>
            </a:extLst>
          </p:cNvPr>
          <p:cNvSpPr txBox="1"/>
          <p:nvPr/>
        </p:nvSpPr>
        <p:spPr>
          <a:xfrm>
            <a:off x="9799593" y="2013727"/>
            <a:ext cx="1212511" cy="1077218"/>
          </a:xfrm>
          <a:prstGeom prst="rect">
            <a:avLst/>
          </a:prstGeom>
          <a:noFill/>
        </p:spPr>
        <p:txBody>
          <a:bodyPr wrap="none" lIns="91440" tIns="45720" rIns="91440" bIns="45720" rtlCol="0" anchor="t">
            <a:spAutoFit/>
          </a:bodyPr>
          <a:lstStyle/>
          <a:p>
            <a:pPr algn="ctr" defTabSz="609585" eaLnBrk="0" fontAlgn="base" hangingPunct="0">
              <a:spcBef>
                <a:spcPct val="0"/>
              </a:spcBef>
              <a:spcAft>
                <a:spcPct val="0"/>
              </a:spcAft>
            </a:pPr>
            <a:r>
              <a:rPr lang="en-GB" sz="3200">
                <a:solidFill>
                  <a:srgbClr val="00AEEF"/>
                </a:solidFill>
                <a:latin typeface="Univers LT Pro 45 Light" panose="020B0403020202020204" pitchFamily="34" charset="0"/>
                <a:ea typeface="MS PGothic" panose="020B0600070205080204" pitchFamily="34" charset="-128"/>
              </a:rPr>
              <a:t>2024</a:t>
            </a:r>
          </a:p>
          <a:p>
            <a:pPr algn="ctr" defTabSz="609585" eaLnBrk="0" fontAlgn="base" hangingPunct="0">
              <a:spcBef>
                <a:spcPct val="0"/>
              </a:spcBef>
              <a:spcAft>
                <a:spcPct val="0"/>
              </a:spcAft>
            </a:pPr>
            <a:r>
              <a:rPr lang="en-GB" sz="3200">
                <a:solidFill>
                  <a:prstClr val="black"/>
                </a:solidFill>
                <a:latin typeface="Univers LT Pro 45 Light" panose="020B0403020202020204" pitchFamily="34" charset="0"/>
                <a:ea typeface="MS PGothic" panose="020B0600070205080204" pitchFamily="34" charset="-128"/>
              </a:rPr>
              <a:t>£15m</a:t>
            </a:r>
          </a:p>
        </p:txBody>
      </p:sp>
      <p:sp>
        <p:nvSpPr>
          <p:cNvPr id="15" name="TextBox 14">
            <a:extLst>
              <a:ext uri="{FF2B5EF4-FFF2-40B4-BE49-F238E27FC236}">
                <a16:creationId xmlns:a16="http://schemas.microsoft.com/office/drawing/2014/main" id="{5766591B-DB08-B25C-C631-711F96F6E75D}"/>
              </a:ext>
            </a:extLst>
          </p:cNvPr>
          <p:cNvSpPr txBox="1"/>
          <p:nvPr/>
        </p:nvSpPr>
        <p:spPr>
          <a:xfrm>
            <a:off x="7869916" y="2397663"/>
            <a:ext cx="1553952" cy="1077218"/>
          </a:xfrm>
          <a:prstGeom prst="rect">
            <a:avLst/>
          </a:prstGeom>
          <a:noFill/>
        </p:spPr>
        <p:txBody>
          <a:bodyPr wrap="none" rtlCol="0">
            <a:spAutoFit/>
          </a:bodyPr>
          <a:lstStyle/>
          <a:p>
            <a:pPr algn="ctr" defTabSz="609585" eaLnBrk="0" fontAlgn="base" hangingPunct="0">
              <a:spcBef>
                <a:spcPct val="0"/>
              </a:spcBef>
              <a:spcAft>
                <a:spcPct val="0"/>
              </a:spcAft>
            </a:pPr>
            <a:r>
              <a:rPr lang="en-GB" sz="3200">
                <a:solidFill>
                  <a:srgbClr val="00AEEF"/>
                </a:solidFill>
                <a:latin typeface="Univers LT Pro 45 Light" panose="020B0403020202020204" pitchFamily="34" charset="0"/>
                <a:ea typeface="MS PGothic" panose="020B0600070205080204" pitchFamily="34" charset="-128"/>
              </a:rPr>
              <a:t>2023</a:t>
            </a:r>
          </a:p>
          <a:p>
            <a:pPr algn="ctr" defTabSz="609585" eaLnBrk="0" fontAlgn="base" hangingPunct="0">
              <a:spcBef>
                <a:spcPct val="0"/>
              </a:spcBef>
              <a:spcAft>
                <a:spcPct val="0"/>
              </a:spcAft>
            </a:pPr>
            <a:r>
              <a:rPr lang="en-GB" sz="3200">
                <a:solidFill>
                  <a:prstClr val="black"/>
                </a:solidFill>
                <a:latin typeface="Univers LT Pro 45 Light" panose="020B0403020202020204" pitchFamily="34" charset="0"/>
                <a:ea typeface="MS PGothic" panose="020B0600070205080204" pitchFamily="34" charset="-128"/>
              </a:rPr>
              <a:t>£14.6m</a:t>
            </a:r>
          </a:p>
        </p:txBody>
      </p:sp>
      <p:sp>
        <p:nvSpPr>
          <p:cNvPr id="16" name="TextBox 15">
            <a:extLst>
              <a:ext uri="{FF2B5EF4-FFF2-40B4-BE49-F238E27FC236}">
                <a16:creationId xmlns:a16="http://schemas.microsoft.com/office/drawing/2014/main" id="{94C90EAB-BAEE-03E7-116E-66CB6229A8B0}"/>
              </a:ext>
            </a:extLst>
          </p:cNvPr>
          <p:cNvSpPr txBox="1"/>
          <p:nvPr/>
        </p:nvSpPr>
        <p:spPr>
          <a:xfrm>
            <a:off x="6110954" y="2900021"/>
            <a:ext cx="1553952" cy="1077218"/>
          </a:xfrm>
          <a:prstGeom prst="rect">
            <a:avLst/>
          </a:prstGeom>
          <a:noFill/>
        </p:spPr>
        <p:txBody>
          <a:bodyPr wrap="none" rtlCol="0">
            <a:spAutoFit/>
          </a:bodyPr>
          <a:lstStyle/>
          <a:p>
            <a:pPr algn="ctr" defTabSz="609585" eaLnBrk="0" fontAlgn="base" hangingPunct="0">
              <a:spcBef>
                <a:spcPct val="0"/>
              </a:spcBef>
              <a:spcAft>
                <a:spcPct val="0"/>
              </a:spcAft>
            </a:pPr>
            <a:r>
              <a:rPr lang="en-GB" sz="3200">
                <a:solidFill>
                  <a:srgbClr val="00AEEF"/>
                </a:solidFill>
                <a:latin typeface="Univers LT Pro 45 Light" panose="020B0403020202020204" pitchFamily="34" charset="0"/>
                <a:ea typeface="MS PGothic" panose="020B0600070205080204" pitchFamily="34" charset="-128"/>
              </a:rPr>
              <a:t>2022</a:t>
            </a:r>
          </a:p>
          <a:p>
            <a:pPr algn="ctr" defTabSz="609585" eaLnBrk="0" fontAlgn="base" hangingPunct="0">
              <a:spcBef>
                <a:spcPct val="0"/>
              </a:spcBef>
              <a:spcAft>
                <a:spcPct val="0"/>
              </a:spcAft>
            </a:pPr>
            <a:r>
              <a:rPr lang="en-GB" sz="3200">
                <a:solidFill>
                  <a:prstClr val="black"/>
                </a:solidFill>
                <a:latin typeface="Univers LT Pro 45 Light" panose="020B0403020202020204" pitchFamily="34" charset="0"/>
                <a:ea typeface="MS PGothic" panose="020B0600070205080204" pitchFamily="34" charset="-128"/>
              </a:rPr>
              <a:t>£15.6m</a:t>
            </a:r>
          </a:p>
        </p:txBody>
      </p:sp>
      <p:sp>
        <p:nvSpPr>
          <p:cNvPr id="17" name="TextBox 16">
            <a:extLst>
              <a:ext uri="{FF2B5EF4-FFF2-40B4-BE49-F238E27FC236}">
                <a16:creationId xmlns:a16="http://schemas.microsoft.com/office/drawing/2014/main" id="{EFB01A66-37BD-015C-B22A-3DBB1ABF9E63}"/>
              </a:ext>
            </a:extLst>
          </p:cNvPr>
          <p:cNvSpPr txBox="1"/>
          <p:nvPr/>
        </p:nvSpPr>
        <p:spPr>
          <a:xfrm>
            <a:off x="4522718" y="3370222"/>
            <a:ext cx="1212511" cy="1077218"/>
          </a:xfrm>
          <a:prstGeom prst="rect">
            <a:avLst/>
          </a:prstGeom>
          <a:noFill/>
        </p:spPr>
        <p:txBody>
          <a:bodyPr wrap="none" rtlCol="0">
            <a:spAutoFit/>
          </a:bodyPr>
          <a:lstStyle/>
          <a:p>
            <a:pPr algn="ctr" defTabSz="609585" eaLnBrk="0" fontAlgn="base" hangingPunct="0">
              <a:spcBef>
                <a:spcPct val="0"/>
              </a:spcBef>
              <a:spcAft>
                <a:spcPct val="0"/>
              </a:spcAft>
            </a:pPr>
            <a:r>
              <a:rPr lang="en-GB" sz="3200">
                <a:solidFill>
                  <a:srgbClr val="00AEEF"/>
                </a:solidFill>
                <a:latin typeface="Univers LT Pro 45 Light" panose="020B0403020202020204" pitchFamily="34" charset="0"/>
                <a:ea typeface="MS PGothic" panose="020B0600070205080204" pitchFamily="34" charset="-128"/>
              </a:rPr>
              <a:t>2021</a:t>
            </a:r>
          </a:p>
          <a:p>
            <a:pPr algn="ctr" defTabSz="609585" eaLnBrk="0" fontAlgn="base" hangingPunct="0">
              <a:spcBef>
                <a:spcPct val="0"/>
              </a:spcBef>
              <a:spcAft>
                <a:spcPct val="0"/>
              </a:spcAft>
            </a:pPr>
            <a:r>
              <a:rPr lang="en-GB" sz="3200">
                <a:solidFill>
                  <a:prstClr val="black"/>
                </a:solidFill>
                <a:latin typeface="Univers LT Pro 45 Light" panose="020B0403020202020204" pitchFamily="34" charset="0"/>
                <a:ea typeface="MS PGothic" panose="020B0600070205080204" pitchFamily="34" charset="-128"/>
              </a:rPr>
              <a:t>£13m</a:t>
            </a:r>
          </a:p>
        </p:txBody>
      </p:sp>
      <p:sp>
        <p:nvSpPr>
          <p:cNvPr id="18" name="TextBox 17">
            <a:extLst>
              <a:ext uri="{FF2B5EF4-FFF2-40B4-BE49-F238E27FC236}">
                <a16:creationId xmlns:a16="http://schemas.microsoft.com/office/drawing/2014/main" id="{A3A6DAA2-03CF-65F0-A028-7999B0CF6A3A}"/>
              </a:ext>
            </a:extLst>
          </p:cNvPr>
          <p:cNvSpPr txBox="1"/>
          <p:nvPr/>
        </p:nvSpPr>
        <p:spPr>
          <a:xfrm>
            <a:off x="2696596" y="3872097"/>
            <a:ext cx="1346844" cy="1077218"/>
          </a:xfrm>
          <a:prstGeom prst="rect">
            <a:avLst/>
          </a:prstGeom>
          <a:noFill/>
        </p:spPr>
        <p:txBody>
          <a:bodyPr wrap="none" rtlCol="0">
            <a:spAutoFit/>
          </a:bodyPr>
          <a:lstStyle/>
          <a:p>
            <a:pPr algn="ctr" defTabSz="609585" eaLnBrk="0" fontAlgn="base" hangingPunct="0">
              <a:spcBef>
                <a:spcPct val="0"/>
              </a:spcBef>
              <a:spcAft>
                <a:spcPct val="0"/>
              </a:spcAft>
            </a:pPr>
            <a:r>
              <a:rPr lang="en-GB" sz="3200" dirty="0">
                <a:solidFill>
                  <a:srgbClr val="00AEEF"/>
                </a:solidFill>
                <a:latin typeface="Univers LT Pro 45 Light" panose="020B0403020202020204" pitchFamily="34" charset="0"/>
                <a:ea typeface="MS PGothic" panose="020B0600070205080204" pitchFamily="34" charset="-128"/>
              </a:rPr>
              <a:t>2020</a:t>
            </a:r>
          </a:p>
          <a:p>
            <a:pPr algn="ctr" defTabSz="609585" eaLnBrk="0" fontAlgn="base" hangingPunct="0">
              <a:spcBef>
                <a:spcPct val="0"/>
              </a:spcBef>
              <a:spcAft>
                <a:spcPct val="0"/>
              </a:spcAft>
            </a:pPr>
            <a:r>
              <a:rPr lang="en-GB" sz="3200" dirty="0">
                <a:solidFill>
                  <a:prstClr val="black"/>
                </a:solidFill>
                <a:latin typeface="Univers LT Pro 45 Light" panose="020B0403020202020204" pitchFamily="34" charset="0"/>
                <a:ea typeface="MS PGothic" panose="020B0600070205080204" pitchFamily="34" charset="-128"/>
              </a:rPr>
              <a:t>£9.3m</a:t>
            </a:r>
          </a:p>
        </p:txBody>
      </p:sp>
      <p:sp>
        <p:nvSpPr>
          <p:cNvPr id="19" name="TextBox 18">
            <a:extLst>
              <a:ext uri="{FF2B5EF4-FFF2-40B4-BE49-F238E27FC236}">
                <a16:creationId xmlns:a16="http://schemas.microsoft.com/office/drawing/2014/main" id="{02567040-475C-87A6-85FD-27DC500C76CB}"/>
              </a:ext>
            </a:extLst>
          </p:cNvPr>
          <p:cNvSpPr txBox="1"/>
          <p:nvPr/>
        </p:nvSpPr>
        <p:spPr>
          <a:xfrm>
            <a:off x="983223" y="4405228"/>
            <a:ext cx="1260666" cy="1077218"/>
          </a:xfrm>
          <a:prstGeom prst="rect">
            <a:avLst/>
          </a:prstGeom>
          <a:noFill/>
        </p:spPr>
        <p:txBody>
          <a:bodyPr wrap="none" rtlCol="0">
            <a:spAutoFit/>
          </a:bodyPr>
          <a:lstStyle/>
          <a:p>
            <a:pPr algn="ctr" defTabSz="609585" eaLnBrk="0" fontAlgn="base" hangingPunct="0">
              <a:spcBef>
                <a:spcPct val="0"/>
              </a:spcBef>
              <a:spcAft>
                <a:spcPct val="0"/>
              </a:spcAft>
            </a:pPr>
            <a:r>
              <a:rPr lang="en-GB" sz="3200" dirty="0">
                <a:solidFill>
                  <a:srgbClr val="00AEEF"/>
                </a:solidFill>
                <a:latin typeface="Univers LT Pro 45 Light" panose="020B0403020202020204" pitchFamily="34" charset="0"/>
                <a:ea typeface="MS PGothic" panose="020B0600070205080204" pitchFamily="34" charset="-128"/>
              </a:rPr>
              <a:t>2019</a:t>
            </a:r>
          </a:p>
          <a:p>
            <a:pPr algn="ctr" defTabSz="609585" eaLnBrk="0" fontAlgn="base" hangingPunct="0">
              <a:spcBef>
                <a:spcPct val="0"/>
              </a:spcBef>
              <a:spcAft>
                <a:spcPct val="0"/>
              </a:spcAft>
            </a:pPr>
            <a:r>
              <a:rPr lang="en-GB" sz="3200" dirty="0">
                <a:solidFill>
                  <a:prstClr val="black"/>
                </a:solidFill>
                <a:latin typeface="Univers LT Pro 45 Light" panose="020B0403020202020204" pitchFamily="34" charset="0"/>
                <a:ea typeface="MS PGothic" panose="020B0600070205080204" pitchFamily="34" charset="-128"/>
              </a:rPr>
              <a:t>£7.9m</a:t>
            </a:r>
          </a:p>
        </p:txBody>
      </p:sp>
    </p:spTree>
    <p:extLst>
      <p:ext uri="{BB962C8B-B14F-4D97-AF65-F5344CB8AC3E}">
        <p14:creationId xmlns:p14="http://schemas.microsoft.com/office/powerpoint/2010/main" val="301737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ubtitle 2">
            <a:extLst>
              <a:ext uri="{FF2B5EF4-FFF2-40B4-BE49-F238E27FC236}">
                <a16:creationId xmlns:a16="http://schemas.microsoft.com/office/drawing/2014/main" id="{D073C98E-CDF8-4571-B152-D779FEDCB549}"/>
              </a:ext>
            </a:extLst>
          </p:cNvPr>
          <p:cNvSpPr txBox="1">
            <a:spLocks/>
          </p:cNvSpPr>
          <p:nvPr/>
        </p:nvSpPr>
        <p:spPr bwMode="auto">
          <a:xfrm>
            <a:off x="516178" y="2506309"/>
            <a:ext cx="5033433"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spcBef>
                <a:spcPct val="20000"/>
              </a:spcBef>
              <a:buNone/>
            </a:pPr>
            <a:endParaRPr lang="en-US">
              <a:solidFill>
                <a:srgbClr val="FFFFFF"/>
              </a:solidFill>
              <a:latin typeface="Fuse V.2 Display"/>
              <a:ea typeface="MS PGothic"/>
            </a:endParaRPr>
          </a:p>
        </p:txBody>
      </p:sp>
      <p:sp>
        <p:nvSpPr>
          <p:cNvPr id="33796" name="Title 1">
            <a:extLst>
              <a:ext uri="{FF2B5EF4-FFF2-40B4-BE49-F238E27FC236}">
                <a16:creationId xmlns:a16="http://schemas.microsoft.com/office/drawing/2014/main" id="{7A2DE9F2-C497-9219-A478-8C18CDEB03B2}"/>
              </a:ext>
            </a:extLst>
          </p:cNvPr>
          <p:cNvSpPr txBox="1">
            <a:spLocks noChangeArrowheads="1"/>
          </p:cNvSpPr>
          <p:nvPr/>
        </p:nvSpPr>
        <p:spPr bwMode="auto">
          <a:xfrm>
            <a:off x="6862233" y="2319868"/>
            <a:ext cx="3879851" cy="27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219170" eaLnBrk="1" hangingPunct="1"/>
            <a:r>
              <a:rPr lang="en-US" altLang="en-US" sz="3733" b="1">
                <a:solidFill>
                  <a:schemeClr val="bg1"/>
                </a:solidFill>
                <a:latin typeface="Fuse V.2 Display Bold" pitchFamily="2" charset="0"/>
              </a:rPr>
              <a:t>“QUOTE OR PULL-OUT TEXT </a:t>
            </a:r>
            <a:br>
              <a:rPr lang="en-US" altLang="en-US" sz="3733" b="1">
                <a:solidFill>
                  <a:schemeClr val="bg1"/>
                </a:solidFill>
                <a:latin typeface="Fuse V.2 Display Bold" pitchFamily="2" charset="0"/>
              </a:rPr>
            </a:br>
            <a:r>
              <a:rPr lang="en-US" altLang="en-US" sz="3733" b="1">
                <a:solidFill>
                  <a:schemeClr val="bg1"/>
                </a:solidFill>
                <a:latin typeface="Fuse V.2 Display Bold" pitchFamily="2" charset="0"/>
              </a:rPr>
              <a:t>IN FUSE V2 REGULAR.”</a:t>
            </a:r>
          </a:p>
        </p:txBody>
      </p:sp>
      <p:pic>
        <p:nvPicPr>
          <p:cNvPr id="33797" name="Picture 2">
            <a:extLst>
              <a:ext uri="{FF2B5EF4-FFF2-40B4-BE49-F238E27FC236}">
                <a16:creationId xmlns:a16="http://schemas.microsoft.com/office/drawing/2014/main" id="{4489DB5A-03B2-AF6F-BF1C-1A4BAA86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1" y="1553634"/>
            <a:ext cx="5338233" cy="37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itle 1">
            <a:extLst>
              <a:ext uri="{FF2B5EF4-FFF2-40B4-BE49-F238E27FC236}">
                <a16:creationId xmlns:a16="http://schemas.microsoft.com/office/drawing/2014/main" id="{2D3C0EAC-4843-37C1-20BF-74AF9217DDF4}"/>
              </a:ext>
            </a:extLst>
          </p:cNvPr>
          <p:cNvSpPr txBox="1">
            <a:spLocks noChangeArrowheads="1"/>
          </p:cNvSpPr>
          <p:nvPr/>
        </p:nvSpPr>
        <p:spPr bwMode="auto">
          <a:xfrm>
            <a:off x="6862233" y="2319868"/>
            <a:ext cx="3879851" cy="27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219170" eaLnBrk="1" hangingPunct="1"/>
            <a:r>
              <a:rPr lang="en-US" altLang="en-US" sz="3733" b="1">
                <a:solidFill>
                  <a:schemeClr val="bg1"/>
                </a:solidFill>
                <a:latin typeface="Fuse V.2 Display Bold" pitchFamily="2" charset="0"/>
              </a:rPr>
              <a:t>“QUOTE OR PULL-OUT TEXT </a:t>
            </a:r>
            <a:br>
              <a:rPr lang="en-US" altLang="en-US" sz="3733" b="1">
                <a:solidFill>
                  <a:schemeClr val="bg1"/>
                </a:solidFill>
                <a:latin typeface="Fuse V.2 Display Bold" pitchFamily="2" charset="0"/>
              </a:rPr>
            </a:br>
            <a:r>
              <a:rPr lang="en-US" altLang="en-US" sz="3733" b="1">
                <a:solidFill>
                  <a:schemeClr val="bg1"/>
                </a:solidFill>
                <a:latin typeface="Fuse V.2 Display Bold" pitchFamily="2" charset="0"/>
              </a:rPr>
              <a:t>IN FUSE V2 REGULAR.”</a:t>
            </a:r>
          </a:p>
        </p:txBody>
      </p:sp>
      <p:pic>
        <p:nvPicPr>
          <p:cNvPr id="3" name="Picture 2" descr="A person and children on the train tracks&#10;&#10;Description automatically generated">
            <a:extLst>
              <a:ext uri="{FF2B5EF4-FFF2-40B4-BE49-F238E27FC236}">
                <a16:creationId xmlns:a16="http://schemas.microsoft.com/office/drawing/2014/main" id="{47A3C9F6-6ACC-DE1A-782C-2161E5EE130D}"/>
              </a:ext>
            </a:extLst>
          </p:cNvPr>
          <p:cNvPicPr>
            <a:picLocks noChangeAspect="1"/>
          </p:cNvPicPr>
          <p:nvPr/>
        </p:nvPicPr>
        <p:blipFill>
          <a:blip r:embed="rId4"/>
          <a:srcRect l="17924" t="370" r="6660" b="166"/>
          <a:stretch/>
        </p:blipFill>
        <p:spPr>
          <a:xfrm>
            <a:off x="4651170" y="-2337"/>
            <a:ext cx="7544557" cy="6899444"/>
          </a:xfrm>
          <a:prstGeom prst="rect">
            <a:avLst/>
          </a:prstGeom>
        </p:spPr>
      </p:pic>
      <p:sp>
        <p:nvSpPr>
          <p:cNvPr id="4" name="Rectangle 3">
            <a:extLst>
              <a:ext uri="{FF2B5EF4-FFF2-40B4-BE49-F238E27FC236}">
                <a16:creationId xmlns:a16="http://schemas.microsoft.com/office/drawing/2014/main" id="{A7C25B8B-4C3C-7170-5310-2F13F31F0AD2}"/>
              </a:ext>
            </a:extLst>
          </p:cNvPr>
          <p:cNvSpPr/>
          <p:nvPr/>
        </p:nvSpPr>
        <p:spPr>
          <a:xfrm>
            <a:off x="1" y="-22129"/>
            <a:ext cx="10524939" cy="6897585"/>
          </a:xfrm>
          <a:prstGeom prst="rect">
            <a:avLst/>
          </a:prstGeom>
          <a:gradFill flip="none" rotWithShape="1">
            <a:gsLst>
              <a:gs pos="29000">
                <a:srgbClr val="0A011E">
                  <a:alpha val="0"/>
                </a:srgbClr>
              </a:gs>
              <a:gs pos="40000">
                <a:srgbClr val="0A011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en-GB"/>
          </a:p>
        </p:txBody>
      </p:sp>
      <p:sp>
        <p:nvSpPr>
          <p:cNvPr id="33795" name="Subtitle 2">
            <a:extLst>
              <a:ext uri="{FF2B5EF4-FFF2-40B4-BE49-F238E27FC236}">
                <a16:creationId xmlns:a16="http://schemas.microsoft.com/office/drawing/2014/main" id="{DBE8FE38-9C3B-8D38-9475-C81EC771D628}"/>
              </a:ext>
            </a:extLst>
          </p:cNvPr>
          <p:cNvSpPr txBox="1">
            <a:spLocks noChangeArrowheads="1"/>
          </p:cNvSpPr>
          <p:nvPr/>
        </p:nvSpPr>
        <p:spPr bwMode="auto">
          <a:xfrm>
            <a:off x="380478" y="487908"/>
            <a:ext cx="11811925"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1219170">
              <a:lnSpc>
                <a:spcPct val="90000"/>
              </a:lnSpc>
              <a:spcBef>
                <a:spcPts val="1333"/>
              </a:spcBef>
            </a:pPr>
            <a:r>
              <a:rPr lang="en-US" altLang="en-US" sz="5333" b="1">
                <a:solidFill>
                  <a:schemeClr val="bg1"/>
                </a:solidFill>
                <a:latin typeface="Fuse V.2 Display Black"/>
                <a:ea typeface="MS PGothic"/>
              </a:rPr>
              <a:t>CHILD FRIENDLY </a:t>
            </a:r>
            <a:endParaRPr lang="en-US" altLang="en-US" sz="5333" b="1">
              <a:solidFill>
                <a:schemeClr val="bg1"/>
              </a:solidFill>
              <a:latin typeface="Fuse V.2 Display Black"/>
            </a:endParaRPr>
          </a:p>
          <a:p>
            <a:pPr defTabSz="1219170">
              <a:lnSpc>
                <a:spcPct val="90000"/>
              </a:lnSpc>
              <a:spcBef>
                <a:spcPts val="1333"/>
              </a:spcBef>
            </a:pPr>
            <a:r>
              <a:rPr lang="en-US" altLang="en-US" sz="5333" b="1">
                <a:solidFill>
                  <a:schemeClr val="bg1"/>
                </a:solidFill>
                <a:latin typeface="Fuse V.2 Display Black"/>
                <a:ea typeface="MS PGothic"/>
              </a:rPr>
              <a:t>SPACES: CAMBODIA</a:t>
            </a:r>
            <a:r>
              <a:rPr lang="en-US" altLang="en-US" sz="5333" b="1">
                <a:solidFill>
                  <a:srgbClr val="00AEEF"/>
                </a:solidFill>
                <a:latin typeface="Fuse V.2 Display Black"/>
                <a:ea typeface="MS PGothic"/>
              </a:rPr>
              <a:t> </a:t>
            </a:r>
            <a:endParaRPr lang="en-US" altLang="en-US" sz="5333" b="1">
              <a:solidFill>
                <a:srgbClr val="00AEEF"/>
              </a:solidFill>
              <a:latin typeface="Fuse V.2 Display Black"/>
            </a:endParaRPr>
          </a:p>
        </p:txBody>
      </p:sp>
      <p:sp>
        <p:nvSpPr>
          <p:cNvPr id="33794" name="Subtitle 2">
            <a:extLst>
              <a:ext uri="{FF2B5EF4-FFF2-40B4-BE49-F238E27FC236}">
                <a16:creationId xmlns:a16="http://schemas.microsoft.com/office/drawing/2014/main" id="{16B2F6DF-941F-CF84-D3DC-FB817105BA04}"/>
              </a:ext>
            </a:extLst>
          </p:cNvPr>
          <p:cNvSpPr txBox="1">
            <a:spLocks/>
          </p:cNvSpPr>
          <p:nvPr/>
        </p:nvSpPr>
        <p:spPr bwMode="auto">
          <a:xfrm>
            <a:off x="377632" y="2319025"/>
            <a:ext cx="5855952" cy="220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indent="0" eaLnBrk="1" hangingPunct="1">
              <a:spcBef>
                <a:spcPct val="20000"/>
              </a:spcBef>
              <a:buClr>
                <a:srgbClr val="E73078"/>
              </a:buClr>
            </a:pPr>
            <a:r>
              <a:rPr lang="en-US" sz="1467" dirty="0">
                <a:solidFill>
                  <a:schemeClr val="bg1"/>
                </a:solidFill>
                <a:latin typeface="Univers LT Pro 45 Light" panose="020B0403020202020204" pitchFamily="34" charset="0"/>
                <a:ea typeface="Calibri"/>
                <a:cs typeface="Calibri"/>
              </a:rPr>
              <a:t>Last year, Tom Grennan travelled to Cambodia to see first-hand  how UNICEF are supporting children in Phnom Penh. </a:t>
            </a:r>
            <a:endParaRPr lang="en-US" sz="1467" dirty="0">
              <a:solidFill>
                <a:schemeClr val="bg1"/>
              </a:solidFill>
              <a:latin typeface="Univers LT Pro 45 Light" panose="020B0403020202020204" pitchFamily="34" charset="0"/>
              <a:cs typeface="Calibri" panose="020F0502020204030204" pitchFamily="34" charset="0"/>
            </a:endParaRPr>
          </a:p>
          <a:p>
            <a:pPr marL="0" indent="0">
              <a:spcBef>
                <a:spcPct val="20000"/>
              </a:spcBef>
            </a:pPr>
            <a:r>
              <a:rPr lang="en-US" sz="1467" dirty="0">
                <a:solidFill>
                  <a:schemeClr val="bg1"/>
                </a:solidFill>
                <a:latin typeface="Univers LT Pro 45 Light" panose="020B0403020202020204" pitchFamily="34" charset="0"/>
                <a:ea typeface="Calibri"/>
                <a:cs typeface="Calibri"/>
              </a:rPr>
              <a:t>Tom met 14-year-old </a:t>
            </a:r>
            <a:r>
              <a:rPr lang="en-US" sz="1467" dirty="0" err="1">
                <a:solidFill>
                  <a:schemeClr val="bg1"/>
                </a:solidFill>
                <a:latin typeface="Univers LT Pro 45 Light" panose="020B0403020202020204" pitchFamily="34" charset="0"/>
                <a:ea typeface="Calibri"/>
                <a:cs typeface="Calibri"/>
              </a:rPr>
              <a:t>Theara</a:t>
            </a:r>
            <a:r>
              <a:rPr lang="en-US" sz="1467" dirty="0">
                <a:solidFill>
                  <a:schemeClr val="bg1"/>
                </a:solidFill>
                <a:latin typeface="Univers LT Pro 45 Light" panose="020B0403020202020204" pitchFamily="34" charset="0"/>
                <a:ea typeface="Calibri"/>
                <a:cs typeface="Calibri"/>
              </a:rPr>
              <a:t>, who lives with his family in an area that poses many dangers to children — none more so than the live railway line that runs through the middle of the community.  </a:t>
            </a:r>
            <a:endParaRPr lang="en-US" sz="1467" dirty="0">
              <a:solidFill>
                <a:schemeClr val="bg1"/>
              </a:solidFill>
              <a:latin typeface="Univers LT Pro 45 Light" panose="020B0403020202020204" pitchFamily="34" charset="0"/>
              <a:cs typeface="Calibri" panose="020F0502020204030204" pitchFamily="34" charset="0"/>
            </a:endParaRPr>
          </a:p>
          <a:p>
            <a:pPr marL="0" indent="0">
              <a:spcBef>
                <a:spcPct val="20000"/>
              </a:spcBef>
            </a:pPr>
            <a:r>
              <a:rPr lang="en-US" sz="1467" dirty="0">
                <a:solidFill>
                  <a:schemeClr val="bg1"/>
                </a:solidFill>
                <a:latin typeface="Univers LT Pro 45 Light" panose="020B0403020202020204" pitchFamily="34" charset="0"/>
                <a:ea typeface="Calibri"/>
                <a:cs typeface="Calibri"/>
              </a:rPr>
              <a:t>Tom visited UNICEF-funded safe spaces that help children like </a:t>
            </a:r>
            <a:r>
              <a:rPr lang="en-US" sz="1467" dirty="0" err="1">
                <a:solidFill>
                  <a:schemeClr val="bg1"/>
                </a:solidFill>
                <a:latin typeface="Univers LT Pro 45 Light" panose="020B0403020202020204" pitchFamily="34" charset="0"/>
                <a:ea typeface="Calibri"/>
                <a:cs typeface="Calibri"/>
              </a:rPr>
              <a:t>Theara</a:t>
            </a:r>
            <a:r>
              <a:rPr lang="en-US" sz="1467" dirty="0">
                <a:solidFill>
                  <a:schemeClr val="bg1"/>
                </a:solidFill>
                <a:latin typeface="Univers LT Pro 45 Light" panose="020B0403020202020204" pitchFamily="34" charset="0"/>
                <a:ea typeface="Calibri"/>
                <a:cs typeface="Calibri"/>
              </a:rPr>
              <a:t> to access education and simply to play, out of harm's way. </a:t>
            </a:r>
          </a:p>
          <a:p>
            <a:pPr marL="0" indent="0">
              <a:spcBef>
                <a:spcPct val="20000"/>
              </a:spcBef>
            </a:pPr>
            <a:endParaRPr lang="en-US" sz="1467" dirty="0">
              <a:solidFill>
                <a:schemeClr val="bg1"/>
              </a:solidFill>
              <a:latin typeface="Univers LT Pro 45 Light" panose="020B0403020202020204" pitchFamily="34" charset="0"/>
              <a:ea typeface="Calibri"/>
              <a:cs typeface="Calibri"/>
            </a:endParaRPr>
          </a:p>
          <a:p>
            <a:pPr marL="0" indent="0">
              <a:spcBef>
                <a:spcPct val="20000"/>
              </a:spcBef>
            </a:pPr>
            <a:r>
              <a:rPr lang="en-US" sz="1467" b="1" i="1" dirty="0">
                <a:solidFill>
                  <a:schemeClr val="bg1"/>
                </a:solidFill>
                <a:latin typeface="Univers LT Pro 45 Light" panose="020B0403020202020204" pitchFamily="34" charset="0"/>
                <a:ea typeface="Calibri"/>
                <a:cs typeface="Calibri"/>
              </a:rPr>
              <a:t>“Soccer Aid has always been close to my heart, but being asked to see where the money that is raised goes has completely shifted my whole view on what Soccer Aid is about. UNICEF have helped to create this community </a:t>
            </a:r>
            <a:r>
              <a:rPr lang="en-US" sz="1467" b="1" i="1" dirty="0" err="1">
                <a:solidFill>
                  <a:schemeClr val="bg1"/>
                </a:solidFill>
                <a:latin typeface="Univers LT Pro 45 Light" panose="020B0403020202020204" pitchFamily="34" charset="0"/>
                <a:ea typeface="Calibri"/>
                <a:cs typeface="Calibri"/>
              </a:rPr>
              <a:t>centre</a:t>
            </a:r>
            <a:r>
              <a:rPr lang="en-US" sz="1467" b="1" i="1" dirty="0">
                <a:solidFill>
                  <a:schemeClr val="bg1"/>
                </a:solidFill>
                <a:latin typeface="Univers LT Pro 45 Light" panose="020B0403020202020204" pitchFamily="34" charset="0"/>
                <a:ea typeface="Calibri"/>
                <a:cs typeface="Calibri"/>
              </a:rPr>
              <a:t> and this safe place for children to learn and play, to just be kids.  I’m proud to be a part of it.”- Tom Grennan</a:t>
            </a:r>
            <a:endParaRPr lang="en-US" sz="1467" b="1" i="1" dirty="0">
              <a:solidFill>
                <a:schemeClr val="bg1"/>
              </a:solidFill>
              <a:latin typeface="Univers LT Pro 45 Light" panose="020B0403020202020204" pitchFamily="34" charset="0"/>
            </a:endParaRPr>
          </a:p>
          <a:p>
            <a:pPr marL="0" indent="0">
              <a:spcBef>
                <a:spcPct val="20000"/>
              </a:spcBef>
            </a:pPr>
            <a:endParaRPr lang="en-US" sz="1600" dirty="0">
              <a:solidFill>
                <a:schemeClr val="bg1"/>
              </a:solidFill>
              <a:latin typeface="Univers LT Pro 45 Light" panose="020B0403020202020204" pitchFamily="34" charset="0"/>
              <a:ea typeface="Calibri"/>
              <a:cs typeface="Calibri"/>
            </a:endParaRPr>
          </a:p>
        </p:txBody>
      </p:sp>
      <p:sp>
        <p:nvSpPr>
          <p:cNvPr id="5" name="TextBox 4">
            <a:extLst>
              <a:ext uri="{FF2B5EF4-FFF2-40B4-BE49-F238E27FC236}">
                <a16:creationId xmlns:a16="http://schemas.microsoft.com/office/drawing/2014/main" id="{06C6FEF6-00C9-4ECF-F0B7-9AC2815A233E}"/>
              </a:ext>
            </a:extLst>
          </p:cNvPr>
          <p:cNvSpPr txBox="1"/>
          <p:nvPr/>
        </p:nvSpPr>
        <p:spPr>
          <a:xfrm>
            <a:off x="10242466" y="69273"/>
            <a:ext cx="1870364" cy="697627"/>
          </a:xfrm>
          <a:prstGeom prst="rect">
            <a:avLst/>
          </a:prstGeom>
          <a:solidFill>
            <a:schemeClr val="bg2">
              <a:lumMod val="50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933">
                <a:solidFill>
                  <a:schemeClr val="bg1"/>
                </a:solidFill>
                <a:latin typeface="Calibri"/>
                <a:ea typeface="Calibri"/>
                <a:cs typeface="Calibri"/>
              </a:rPr>
              <a:t>Tom Grennan sings with </a:t>
            </a:r>
            <a:r>
              <a:rPr lang="en-US" sz="933" err="1">
                <a:solidFill>
                  <a:schemeClr val="bg1"/>
                </a:solidFill>
                <a:latin typeface="Calibri"/>
                <a:ea typeface="Calibri"/>
                <a:cs typeface="Calibri"/>
              </a:rPr>
              <a:t>Theara</a:t>
            </a:r>
            <a:r>
              <a:rPr lang="en-US" sz="933">
                <a:solidFill>
                  <a:schemeClr val="bg1"/>
                </a:solidFill>
                <a:latin typeface="Calibri"/>
                <a:ea typeface="Calibri"/>
                <a:cs typeface="Calibri"/>
              </a:rPr>
              <a:t> age 14 and friends in the railway community center in Russey Keo district, Phnom Penh, Cambodia</a:t>
            </a:r>
            <a:endParaRPr lang="en-US" sz="933">
              <a:solidFill>
                <a:schemeClr val="bg1"/>
              </a:solidFill>
            </a:endParaRPr>
          </a:p>
        </p:txBody>
      </p:sp>
    </p:spTree>
    <p:extLst>
      <p:ext uri="{BB962C8B-B14F-4D97-AF65-F5344CB8AC3E}">
        <p14:creationId xmlns:p14="http://schemas.microsoft.com/office/powerpoint/2010/main" val="3829460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girls wearing pink uniforms and holding a football ball&#10;&#10;AI-generated content may be incorrect.">
            <a:extLst>
              <a:ext uri="{FF2B5EF4-FFF2-40B4-BE49-F238E27FC236}">
                <a16:creationId xmlns:a16="http://schemas.microsoft.com/office/drawing/2014/main" id="{C8095554-22F1-F2A6-D614-C5EED84D80B7}"/>
              </a:ext>
            </a:extLst>
          </p:cNvPr>
          <p:cNvPicPr>
            <a:picLocks noChangeAspect="1"/>
          </p:cNvPicPr>
          <p:nvPr/>
        </p:nvPicPr>
        <p:blipFill>
          <a:blip r:embed="rId3"/>
          <a:stretch>
            <a:fillRect/>
          </a:stretch>
        </p:blipFill>
        <p:spPr>
          <a:xfrm>
            <a:off x="0" y="0"/>
            <a:ext cx="6088224" cy="6858000"/>
          </a:xfrm>
          <a:prstGeom prst="rect">
            <a:avLst/>
          </a:prstGeom>
        </p:spPr>
      </p:pic>
      <p:sp>
        <p:nvSpPr>
          <p:cNvPr id="24" name="Rectangle: Rounded Corners 23">
            <a:extLst>
              <a:ext uri="{FF2B5EF4-FFF2-40B4-BE49-F238E27FC236}">
                <a16:creationId xmlns:a16="http://schemas.microsoft.com/office/drawing/2014/main" id="{2AEF211A-CA6C-E43C-9B6D-A8044899520B}"/>
              </a:ext>
            </a:extLst>
          </p:cNvPr>
          <p:cNvSpPr/>
          <p:nvPr/>
        </p:nvSpPr>
        <p:spPr>
          <a:xfrm>
            <a:off x="4036382" y="928852"/>
            <a:ext cx="3810137" cy="1051941"/>
          </a:xfrm>
          <a:prstGeom prst="roundRect">
            <a:avLst/>
          </a:prstGeom>
          <a:solidFill>
            <a:schemeClr val="bg1"/>
          </a:solid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GB" sz="240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EE191968-8385-228D-147E-A4F62B13DFFF}"/>
              </a:ext>
            </a:extLst>
          </p:cNvPr>
          <p:cNvSpPr/>
          <p:nvPr/>
        </p:nvSpPr>
        <p:spPr>
          <a:xfrm>
            <a:off x="4036382" y="2231263"/>
            <a:ext cx="3810137" cy="1051941"/>
          </a:xfrm>
          <a:prstGeom prst="roundRect">
            <a:avLst/>
          </a:prstGeom>
          <a:solidFill>
            <a:schemeClr val="bg1"/>
          </a:solid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GB" sz="2400">
              <a:solidFill>
                <a:prstClr val="white"/>
              </a:solidFill>
              <a:latin typeface="Calibri" panose="020F0502020204030204"/>
            </a:endParaRPr>
          </a:p>
        </p:txBody>
      </p:sp>
      <p:sp>
        <p:nvSpPr>
          <p:cNvPr id="26" name="Rectangle: Rounded Corners 25">
            <a:extLst>
              <a:ext uri="{FF2B5EF4-FFF2-40B4-BE49-F238E27FC236}">
                <a16:creationId xmlns:a16="http://schemas.microsoft.com/office/drawing/2014/main" id="{2429CC0C-592D-DEA2-4C6A-68C41EDE523D}"/>
              </a:ext>
            </a:extLst>
          </p:cNvPr>
          <p:cNvSpPr/>
          <p:nvPr/>
        </p:nvSpPr>
        <p:spPr>
          <a:xfrm>
            <a:off x="4036382" y="4836083"/>
            <a:ext cx="3810137" cy="1051941"/>
          </a:xfrm>
          <a:prstGeom prst="roundRect">
            <a:avLst/>
          </a:prstGeom>
          <a:solidFill>
            <a:schemeClr val="bg1"/>
          </a:solid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GB" sz="24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0787C975-3C2A-A062-5795-A5578774DEA3}"/>
              </a:ext>
            </a:extLst>
          </p:cNvPr>
          <p:cNvSpPr/>
          <p:nvPr/>
        </p:nvSpPr>
        <p:spPr>
          <a:xfrm>
            <a:off x="4036382" y="3533674"/>
            <a:ext cx="3810137" cy="1051941"/>
          </a:xfrm>
          <a:prstGeom prst="roundRect">
            <a:avLst/>
          </a:prstGeom>
          <a:solidFill>
            <a:schemeClr val="bg1"/>
          </a:solid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GB" sz="2400">
              <a:solidFill>
                <a:prstClr val="white"/>
              </a:solidFill>
              <a:latin typeface="Calibri" panose="020F0502020204030204"/>
            </a:endParaRPr>
          </a:p>
        </p:txBody>
      </p:sp>
      <p:sp>
        <p:nvSpPr>
          <p:cNvPr id="2" name="TextBox 1">
            <a:extLst>
              <a:ext uri="{FF2B5EF4-FFF2-40B4-BE49-F238E27FC236}">
                <a16:creationId xmlns:a16="http://schemas.microsoft.com/office/drawing/2014/main" id="{3C8B025F-D164-0605-AA40-B6A7A9818022}"/>
              </a:ext>
            </a:extLst>
          </p:cNvPr>
          <p:cNvSpPr txBox="1"/>
          <p:nvPr/>
        </p:nvSpPr>
        <p:spPr>
          <a:xfrm>
            <a:off x="5038680" y="4869611"/>
            <a:ext cx="2729992" cy="954107"/>
          </a:xfrm>
          <a:prstGeom prst="rect">
            <a:avLst/>
          </a:prstGeom>
          <a:noFill/>
        </p:spPr>
        <p:txBody>
          <a:bodyPr wrap="square" lIns="91440" tIns="45720" rIns="91440" bIns="45720" rtlCol="0" anchor="t">
            <a:spAutoFit/>
          </a:bodyPr>
          <a:lstStyle/>
          <a:p>
            <a:pPr defTabSz="609585" eaLnBrk="0" fontAlgn="base" hangingPunct="0">
              <a:spcBef>
                <a:spcPct val="0"/>
              </a:spcBef>
              <a:spcAft>
                <a:spcPct val="0"/>
              </a:spcAft>
            </a:pPr>
            <a:r>
              <a:rPr lang="en-GB" sz="3200" dirty="0">
                <a:solidFill>
                  <a:srgbClr val="00AEEF"/>
                </a:solidFill>
                <a:latin typeface="Fuse V.2 Display Black"/>
                <a:ea typeface="MS PGothic"/>
              </a:rPr>
              <a:t>£20</a:t>
            </a:r>
          </a:p>
          <a:p>
            <a:pPr defTabSz="609585" eaLnBrk="0" fontAlgn="base" hangingPunct="0">
              <a:spcBef>
                <a:spcPct val="0"/>
              </a:spcBef>
              <a:spcAft>
                <a:spcPct val="0"/>
              </a:spcAft>
            </a:pPr>
            <a:r>
              <a:rPr lang="en-GB" sz="1200" dirty="0">
                <a:solidFill>
                  <a:sysClr val="windowText" lastClr="000000"/>
                </a:solidFill>
                <a:latin typeface="Univers LT Pro 45 Light" panose="020B0403020202020204" pitchFamily="34" charset="0"/>
                <a:ea typeface="MS PGothic"/>
              </a:rPr>
              <a:t>could buy thermal blankets to keep 3 babies warm in an emergency</a:t>
            </a:r>
          </a:p>
        </p:txBody>
      </p:sp>
      <p:sp>
        <p:nvSpPr>
          <p:cNvPr id="7" name="TextBox 6">
            <a:extLst>
              <a:ext uri="{FF2B5EF4-FFF2-40B4-BE49-F238E27FC236}">
                <a16:creationId xmlns:a16="http://schemas.microsoft.com/office/drawing/2014/main" id="{5D069614-F506-6F82-ED36-173A945FB1A8}"/>
              </a:ext>
            </a:extLst>
          </p:cNvPr>
          <p:cNvSpPr txBox="1"/>
          <p:nvPr/>
        </p:nvSpPr>
        <p:spPr>
          <a:xfrm>
            <a:off x="5009925" y="921317"/>
            <a:ext cx="2622696" cy="954107"/>
          </a:xfrm>
          <a:prstGeom prst="rect">
            <a:avLst/>
          </a:prstGeom>
          <a:noFill/>
        </p:spPr>
        <p:txBody>
          <a:bodyPr wrap="square" lIns="91440" tIns="45720" rIns="91440" bIns="45720" rtlCol="0" anchor="t">
            <a:spAutoFit/>
          </a:bodyPr>
          <a:lstStyle/>
          <a:p>
            <a:pPr defTabSz="609585" eaLnBrk="0" fontAlgn="base" hangingPunct="0">
              <a:spcBef>
                <a:spcPct val="0"/>
              </a:spcBef>
              <a:spcAft>
                <a:spcPct val="0"/>
              </a:spcAft>
            </a:pPr>
            <a:r>
              <a:rPr lang="en-GB" sz="3200" dirty="0">
                <a:solidFill>
                  <a:srgbClr val="00AEEF"/>
                </a:solidFill>
                <a:latin typeface="Fuse V.2 Display Black" panose="00000A00000000000000" pitchFamily="50" charset="0"/>
                <a:ea typeface="MS PGothic" panose="020B0600070205080204" pitchFamily="34" charset="-128"/>
              </a:rPr>
              <a:t>£2</a:t>
            </a:r>
          </a:p>
          <a:p>
            <a:pPr defTabSz="609585" eaLnBrk="0" fontAlgn="base" hangingPunct="0">
              <a:spcBef>
                <a:spcPct val="0"/>
              </a:spcBef>
              <a:spcAft>
                <a:spcPct val="0"/>
              </a:spcAft>
            </a:pPr>
            <a:r>
              <a:rPr lang="en-GB" sz="1200" dirty="0">
                <a:solidFill>
                  <a:prstClr val="black"/>
                </a:solidFill>
                <a:latin typeface="Univers LT Pro 45 Light" panose="020B0403020202020204" pitchFamily="34" charset="0"/>
                <a:ea typeface="MS PGothic"/>
              </a:rPr>
              <a:t>could buy a </a:t>
            </a:r>
            <a:r>
              <a:rPr lang="en-GB" sz="1200" dirty="0" err="1">
                <a:solidFill>
                  <a:prstClr val="black"/>
                </a:solidFill>
                <a:latin typeface="Univers LT Pro 45 Light" panose="020B0403020202020204" pitchFamily="34" charset="0"/>
                <a:ea typeface="MS PGothic"/>
              </a:rPr>
              <a:t>bednet</a:t>
            </a:r>
            <a:r>
              <a:rPr lang="en-GB" sz="1200" dirty="0">
                <a:solidFill>
                  <a:prstClr val="black"/>
                </a:solidFill>
                <a:latin typeface="Univers LT Pro 45 Light" panose="020B0403020202020204" pitchFamily="34" charset="0"/>
                <a:ea typeface="MS PGothic"/>
              </a:rPr>
              <a:t> to protect a family from malaria</a:t>
            </a:r>
          </a:p>
        </p:txBody>
      </p:sp>
      <p:sp>
        <p:nvSpPr>
          <p:cNvPr id="8" name="TextBox 7">
            <a:extLst>
              <a:ext uri="{FF2B5EF4-FFF2-40B4-BE49-F238E27FC236}">
                <a16:creationId xmlns:a16="http://schemas.microsoft.com/office/drawing/2014/main" id="{864BB075-3492-515F-62E2-B2505A9A3E20}"/>
              </a:ext>
            </a:extLst>
          </p:cNvPr>
          <p:cNvSpPr txBox="1"/>
          <p:nvPr/>
        </p:nvSpPr>
        <p:spPr>
          <a:xfrm>
            <a:off x="5139782" y="2240081"/>
            <a:ext cx="2621036" cy="954107"/>
          </a:xfrm>
          <a:prstGeom prst="rect">
            <a:avLst/>
          </a:prstGeom>
          <a:noFill/>
        </p:spPr>
        <p:txBody>
          <a:bodyPr wrap="square" lIns="91440" tIns="45720" rIns="91440" bIns="45720" rtlCol="0" anchor="t">
            <a:spAutoFit/>
          </a:bodyPr>
          <a:lstStyle/>
          <a:p>
            <a:pPr defTabSz="609585" eaLnBrk="0" fontAlgn="base" hangingPunct="0">
              <a:spcBef>
                <a:spcPct val="0"/>
              </a:spcBef>
              <a:spcAft>
                <a:spcPct val="0"/>
              </a:spcAft>
            </a:pPr>
            <a:r>
              <a:rPr lang="en-GB" sz="3200" dirty="0">
                <a:solidFill>
                  <a:srgbClr val="00AEEF"/>
                </a:solidFill>
                <a:latin typeface="Fuse V.2 Display Black"/>
                <a:ea typeface="MS PGothic"/>
              </a:rPr>
              <a:t>£5</a:t>
            </a:r>
          </a:p>
          <a:p>
            <a:pPr defTabSz="609585" eaLnBrk="0" fontAlgn="base" hangingPunct="0">
              <a:spcBef>
                <a:spcPct val="0"/>
              </a:spcBef>
              <a:spcAft>
                <a:spcPct val="0"/>
              </a:spcAft>
            </a:pPr>
            <a:r>
              <a:rPr lang="en-GB" sz="1200" dirty="0">
                <a:solidFill>
                  <a:prstClr val="black"/>
                </a:solidFill>
                <a:latin typeface="Univers LT Pro 45 Light" panose="020B0403020202020204" pitchFamily="34" charset="0"/>
                <a:ea typeface="MS PGothic"/>
              </a:rPr>
              <a:t>could provide enough tablets to purify 1,903 litres of water</a:t>
            </a:r>
          </a:p>
        </p:txBody>
      </p:sp>
      <p:sp>
        <p:nvSpPr>
          <p:cNvPr id="9" name="TextBox 8">
            <a:extLst>
              <a:ext uri="{FF2B5EF4-FFF2-40B4-BE49-F238E27FC236}">
                <a16:creationId xmlns:a16="http://schemas.microsoft.com/office/drawing/2014/main" id="{EE747828-D174-D2BD-B3A0-A4F089E9330F}"/>
              </a:ext>
            </a:extLst>
          </p:cNvPr>
          <p:cNvSpPr txBox="1"/>
          <p:nvPr/>
        </p:nvSpPr>
        <p:spPr>
          <a:xfrm>
            <a:off x="5038681" y="3518975"/>
            <a:ext cx="2807156" cy="938719"/>
          </a:xfrm>
          <a:prstGeom prst="rect">
            <a:avLst/>
          </a:prstGeom>
          <a:noFill/>
        </p:spPr>
        <p:txBody>
          <a:bodyPr wrap="square" lIns="91440" tIns="45720" rIns="91440" bIns="45720" rtlCol="0" anchor="t">
            <a:spAutoFit/>
          </a:bodyPr>
          <a:lstStyle/>
          <a:p>
            <a:pPr defTabSz="609585" eaLnBrk="0" fontAlgn="base" hangingPunct="0">
              <a:spcBef>
                <a:spcPct val="0"/>
              </a:spcBef>
              <a:spcAft>
                <a:spcPct val="0"/>
              </a:spcAft>
            </a:pPr>
            <a:r>
              <a:rPr lang="en-GB" sz="3200" dirty="0">
                <a:solidFill>
                  <a:srgbClr val="00AEEF"/>
                </a:solidFill>
                <a:latin typeface="Fuse V.2 Display Black"/>
                <a:ea typeface="MS PGothic"/>
              </a:rPr>
              <a:t>£10</a:t>
            </a:r>
          </a:p>
          <a:p>
            <a:pPr defTabSz="609585" eaLnBrk="0" fontAlgn="base" hangingPunct="0">
              <a:spcBef>
                <a:spcPct val="0"/>
              </a:spcBef>
              <a:spcAft>
                <a:spcPct val="0"/>
              </a:spcAft>
            </a:pPr>
            <a:r>
              <a:rPr lang="en-GB" sz="1150" dirty="0">
                <a:solidFill>
                  <a:prstClr val="black"/>
                </a:solidFill>
                <a:latin typeface="Univers LT Pro 45 Light" panose="020B0403020202020204" pitchFamily="34" charset="0"/>
                <a:ea typeface="MS PGothic"/>
              </a:rPr>
              <a:t>could help vaccinate over 50 children against deadly and devastating diseases</a:t>
            </a:r>
          </a:p>
        </p:txBody>
      </p:sp>
      <p:pic>
        <p:nvPicPr>
          <p:cNvPr id="11" name="Graphic 10" descr="Water bottle with solid fill">
            <a:extLst>
              <a:ext uri="{FF2B5EF4-FFF2-40B4-BE49-F238E27FC236}">
                <a16:creationId xmlns:a16="http://schemas.microsoft.com/office/drawing/2014/main" id="{00B313F7-8C7A-0D7C-6991-00D3C23E61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6715" y="2332925"/>
            <a:ext cx="902735" cy="902735"/>
          </a:xfrm>
          <a:prstGeom prst="rect">
            <a:avLst/>
          </a:prstGeom>
        </p:spPr>
      </p:pic>
      <p:pic>
        <p:nvPicPr>
          <p:cNvPr id="13" name="Graphic 12" descr="Baby with solid fill">
            <a:extLst>
              <a:ext uri="{FF2B5EF4-FFF2-40B4-BE49-F238E27FC236}">
                <a16:creationId xmlns:a16="http://schemas.microsoft.com/office/drawing/2014/main" id="{0E6C8918-1337-37ED-54EB-CF6AA9A403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6715" y="4939866"/>
            <a:ext cx="902735" cy="902735"/>
          </a:xfrm>
          <a:prstGeom prst="rect">
            <a:avLst/>
          </a:prstGeom>
        </p:spPr>
      </p:pic>
      <p:pic>
        <p:nvPicPr>
          <p:cNvPr id="17" name="Graphic 16" descr="Mosquito with solid fill">
            <a:extLst>
              <a:ext uri="{FF2B5EF4-FFF2-40B4-BE49-F238E27FC236}">
                <a16:creationId xmlns:a16="http://schemas.microsoft.com/office/drawing/2014/main" id="{BBEECFCC-1F16-8D28-2903-BA4E3AAA33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6715" y="997519"/>
            <a:ext cx="902735" cy="902735"/>
          </a:xfrm>
          <a:prstGeom prst="rect">
            <a:avLst/>
          </a:prstGeom>
        </p:spPr>
      </p:pic>
      <p:pic>
        <p:nvPicPr>
          <p:cNvPr id="19" name="Graphic 18" descr="Needle with solid fill">
            <a:extLst>
              <a:ext uri="{FF2B5EF4-FFF2-40B4-BE49-F238E27FC236}">
                <a16:creationId xmlns:a16="http://schemas.microsoft.com/office/drawing/2014/main" id="{7978D539-1644-0C80-AEB2-E11B3C1BA2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36715" y="3608277"/>
            <a:ext cx="902735" cy="902735"/>
          </a:xfrm>
          <a:prstGeom prst="rect">
            <a:avLst/>
          </a:prstGeom>
        </p:spPr>
      </p:pic>
      <p:sp>
        <p:nvSpPr>
          <p:cNvPr id="30" name="TextBox 29">
            <a:extLst>
              <a:ext uri="{FF2B5EF4-FFF2-40B4-BE49-F238E27FC236}">
                <a16:creationId xmlns:a16="http://schemas.microsoft.com/office/drawing/2014/main" id="{1F407480-8B7E-E9E6-611F-02DAA2B904A3}"/>
              </a:ext>
            </a:extLst>
          </p:cNvPr>
          <p:cNvSpPr txBox="1"/>
          <p:nvPr/>
        </p:nvSpPr>
        <p:spPr>
          <a:xfrm>
            <a:off x="8257979" y="930379"/>
            <a:ext cx="5313558" cy="4688912"/>
          </a:xfrm>
          <a:prstGeom prst="rect">
            <a:avLst/>
          </a:prstGeom>
          <a:noFill/>
        </p:spPr>
        <p:txBody>
          <a:bodyPr wrap="square" rtlCol="0">
            <a:spAutoFit/>
          </a:bodyPr>
          <a:lstStyle/>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EVERY </a:t>
            </a:r>
          </a:p>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POUND </a:t>
            </a:r>
          </a:p>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YOU </a:t>
            </a:r>
          </a:p>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RAISE </a:t>
            </a:r>
          </a:p>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MAKES </a:t>
            </a:r>
          </a:p>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A </a:t>
            </a:r>
          </a:p>
          <a:p>
            <a:pPr defTabSz="609585" eaLnBrk="0" fontAlgn="base" hangingPunct="0">
              <a:spcBef>
                <a:spcPct val="0"/>
              </a:spcBef>
              <a:spcAft>
                <a:spcPct val="0"/>
              </a:spcAft>
            </a:pPr>
            <a:r>
              <a:rPr lang="en-GB" sz="4267">
                <a:solidFill>
                  <a:prstClr val="white"/>
                </a:solidFill>
                <a:highlight>
                  <a:srgbClr val="00AEEF"/>
                </a:highlight>
                <a:latin typeface="Fuse V.2 Display Black" panose="00000A00000000000000" pitchFamily="50" charset="0"/>
                <a:ea typeface="MS PGothic" panose="020B0600070205080204" pitchFamily="34" charset="-128"/>
              </a:rPr>
              <a:t>DIFFERENCE</a:t>
            </a:r>
          </a:p>
        </p:txBody>
      </p:sp>
    </p:spTree>
    <p:extLst>
      <p:ext uri="{BB962C8B-B14F-4D97-AF65-F5344CB8AC3E}">
        <p14:creationId xmlns:p14="http://schemas.microsoft.com/office/powerpoint/2010/main" val="118210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877B5-A445-8F54-7351-7B84BD9FAB4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3BFA31C-6672-7E91-7848-DE693D26A751}"/>
              </a:ext>
            </a:extLst>
          </p:cNvPr>
          <p:cNvSpPr txBox="1"/>
          <p:nvPr/>
        </p:nvSpPr>
        <p:spPr>
          <a:xfrm>
            <a:off x="3041758" y="445801"/>
            <a:ext cx="6097978" cy="923330"/>
          </a:xfrm>
          <a:prstGeom prst="rect">
            <a:avLst/>
          </a:prstGeom>
          <a:noFill/>
        </p:spPr>
        <p:txBody>
          <a:bodyPr wrap="square" lIns="91440" tIns="45720" rIns="91440" bIns="45720" anchor="t">
            <a:spAutoFit/>
          </a:bodyPr>
          <a:lstStyle/>
          <a:p>
            <a:pPr algn="ctr" defTabSz="609585" eaLnBrk="0" fontAlgn="base" hangingPunct="0">
              <a:spcBef>
                <a:spcPct val="0"/>
              </a:spcBef>
              <a:spcAft>
                <a:spcPct val="0"/>
              </a:spcAft>
              <a:defRPr/>
            </a:pPr>
            <a:r>
              <a:rPr lang="en-GB" sz="5400">
                <a:solidFill>
                  <a:prstClr val="white"/>
                </a:solidFill>
                <a:latin typeface="Fuse V.2 Display Black"/>
                <a:ea typeface="MS PGothic"/>
              </a:rPr>
              <a:t>BONUS CHALLENGE</a:t>
            </a:r>
            <a:endParaRPr lang="en-GB" sz="5400" b="0" i="0" u="none" strike="noStrike" kern="1200" cap="none" spc="0" normalizeH="0" baseline="0" noProof="0">
              <a:ln>
                <a:noFill/>
              </a:ln>
              <a:solidFill>
                <a:prstClr val="white"/>
              </a:solidFill>
              <a:effectLst/>
              <a:uLnTx/>
              <a:uFillTx/>
              <a:latin typeface="Fuse V.2 Display Black"/>
              <a:ea typeface="MS PGothic"/>
            </a:endParaRPr>
          </a:p>
        </p:txBody>
      </p:sp>
      <p:pic>
        <p:nvPicPr>
          <p:cNvPr id="2" name="Picture 1" descr="A group of people running on a field&#10;&#10;AI-generated content may be incorrect.">
            <a:extLst>
              <a:ext uri="{FF2B5EF4-FFF2-40B4-BE49-F238E27FC236}">
                <a16:creationId xmlns:a16="http://schemas.microsoft.com/office/drawing/2014/main" id="{3D8A60D9-5DFD-8174-0D7C-FDA418EA21F4}"/>
              </a:ext>
            </a:extLst>
          </p:cNvPr>
          <p:cNvPicPr>
            <a:picLocks noChangeAspect="1"/>
          </p:cNvPicPr>
          <p:nvPr/>
        </p:nvPicPr>
        <p:blipFill>
          <a:blip r:embed="rId3"/>
          <a:stretch>
            <a:fillRect/>
          </a:stretch>
        </p:blipFill>
        <p:spPr>
          <a:xfrm>
            <a:off x="566235" y="1374281"/>
            <a:ext cx="4626633" cy="4733880"/>
          </a:xfrm>
          <a:prstGeom prst="rect">
            <a:avLst/>
          </a:prstGeom>
        </p:spPr>
      </p:pic>
      <p:sp>
        <p:nvSpPr>
          <p:cNvPr id="3" name="TextBox 2">
            <a:extLst>
              <a:ext uri="{FF2B5EF4-FFF2-40B4-BE49-F238E27FC236}">
                <a16:creationId xmlns:a16="http://schemas.microsoft.com/office/drawing/2014/main" id="{2D934CA7-6935-79B7-0545-31069EF73B16}"/>
              </a:ext>
            </a:extLst>
          </p:cNvPr>
          <p:cNvSpPr txBox="1"/>
          <p:nvPr/>
        </p:nvSpPr>
        <p:spPr>
          <a:xfrm>
            <a:off x="5379308" y="1719649"/>
            <a:ext cx="61087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Univers LT Pro 45 Light" panose="020B0403020202020204" pitchFamily="34" charset="0"/>
                <a:ea typeface="Calibri"/>
                <a:cs typeface="Calibri"/>
              </a:rPr>
              <a:t>Would you like to enter the Soccer Aid for UNICEF Primary School Competition?  You could be in with a chance of becoming one of the Soccer Aid for UNICEF 2025 mascots!</a:t>
            </a:r>
          </a:p>
          <a:p>
            <a:endParaRPr lang="en-US" sz="1600" dirty="0">
              <a:solidFill>
                <a:schemeClr val="bg1"/>
              </a:solidFill>
              <a:latin typeface="Univers LT Pro 45 Light" panose="020B0403020202020204" pitchFamily="34" charset="0"/>
              <a:ea typeface="Calibri"/>
              <a:cs typeface="Calibri"/>
            </a:endParaRPr>
          </a:p>
          <a:p>
            <a:r>
              <a:rPr lang="en-US" sz="1600" dirty="0">
                <a:solidFill>
                  <a:schemeClr val="bg1"/>
                </a:solidFill>
                <a:latin typeface="Univers LT Pro 45 Light" panose="020B0403020202020204" pitchFamily="34" charset="0"/>
                <a:ea typeface="Calibri"/>
                <a:cs typeface="Calibri"/>
              </a:rPr>
              <a:t>Design the t-shirt that child mascots will wear when they walk onto the pitch with the Soccer Aid players. </a:t>
            </a:r>
          </a:p>
          <a:p>
            <a:endParaRPr lang="en-US" sz="1600" dirty="0">
              <a:solidFill>
                <a:schemeClr val="bg1"/>
              </a:solidFill>
              <a:latin typeface="Univers LT Pro 45 Light" panose="020B0403020202020204" pitchFamily="34" charset="0"/>
              <a:ea typeface="Calibri"/>
              <a:cs typeface="Calibri"/>
            </a:endParaRPr>
          </a:p>
          <a:p>
            <a:r>
              <a:rPr lang="en-US" sz="1600" dirty="0">
                <a:solidFill>
                  <a:schemeClr val="bg1"/>
                </a:solidFill>
                <a:latin typeface="Univers LT Pro 45 Light" panose="020B0403020202020204" pitchFamily="34" charset="0"/>
                <a:ea typeface="Calibri"/>
                <a:cs typeface="Calibri"/>
              </a:rPr>
              <a:t>The design needs to be </a:t>
            </a:r>
            <a:r>
              <a:rPr lang="en-US" sz="1600" dirty="0">
                <a:solidFill>
                  <a:schemeClr val="bg1"/>
                </a:solidFill>
                <a:latin typeface="Univers LT Pro 45 Light" panose="020B0403020202020204" pitchFamily="34" charset="0"/>
                <a:ea typeface="+mn-lt"/>
                <a:cs typeface="+mn-lt"/>
              </a:rPr>
              <a:t>imaginative, impactful, and meaningful, reflecting UNICEF’s values and/or the fundamental rights of children worldwide.</a:t>
            </a:r>
          </a:p>
          <a:p>
            <a:endParaRPr lang="en-US" sz="1600" dirty="0">
              <a:solidFill>
                <a:schemeClr val="bg1"/>
              </a:solidFill>
              <a:latin typeface="Univers LT Pro 45 Light" panose="020B0403020202020204" pitchFamily="34" charset="0"/>
              <a:ea typeface="Calibri"/>
              <a:cs typeface="Calibri"/>
            </a:endParaRPr>
          </a:p>
          <a:p>
            <a:r>
              <a:rPr lang="en-US" sz="1600" dirty="0">
                <a:solidFill>
                  <a:schemeClr val="bg1"/>
                </a:solidFill>
                <a:latin typeface="Univers LT Pro 45 Light" panose="020B0403020202020204" pitchFamily="34" charset="0"/>
                <a:ea typeface="Calibri"/>
                <a:cs typeface="Calibri"/>
              </a:rPr>
              <a:t>As a school, we will be selecting our </a:t>
            </a:r>
            <a:r>
              <a:rPr lang="en-US" sz="1600" b="1" dirty="0">
                <a:solidFill>
                  <a:schemeClr val="bg1"/>
                </a:solidFill>
                <a:latin typeface="Univers LT Pro 45 Light" panose="020B0403020202020204" pitchFamily="34" charset="0"/>
                <a:ea typeface="Calibri"/>
                <a:cs typeface="Calibri"/>
              </a:rPr>
              <a:t>top 5 entries</a:t>
            </a:r>
            <a:r>
              <a:rPr lang="en-US" sz="1600" dirty="0">
                <a:solidFill>
                  <a:schemeClr val="bg1"/>
                </a:solidFill>
                <a:latin typeface="Univers LT Pro 45 Light" panose="020B0403020202020204" pitchFamily="34" charset="0"/>
                <a:ea typeface="Calibri"/>
                <a:cs typeface="Calibri"/>
              </a:rPr>
              <a:t> that will be submitted to the judging panel at UNICEF UK. </a:t>
            </a:r>
          </a:p>
          <a:p>
            <a:endParaRPr lang="en-US" sz="1600" dirty="0">
              <a:solidFill>
                <a:schemeClr val="bg1"/>
              </a:solidFill>
              <a:latin typeface="Univers LT Pro 45 Light" panose="020B0403020202020204" pitchFamily="34" charset="0"/>
              <a:ea typeface="Calibri"/>
              <a:cs typeface="Calibri"/>
            </a:endParaRPr>
          </a:p>
          <a:p>
            <a:r>
              <a:rPr lang="en-US" sz="1600" dirty="0">
                <a:solidFill>
                  <a:schemeClr val="bg1"/>
                </a:solidFill>
                <a:latin typeface="Univers LT Pro 45 Light" panose="020B0403020202020204" pitchFamily="34" charset="0"/>
                <a:ea typeface="Calibri"/>
                <a:cs typeface="Calibri"/>
              </a:rPr>
              <a:t>You will be given templates to design your t-shirt in class. </a:t>
            </a:r>
          </a:p>
          <a:p>
            <a:endParaRPr lang="en-US" sz="1600" dirty="0">
              <a:solidFill>
                <a:schemeClr val="bg1"/>
              </a:solidFill>
              <a:latin typeface="Univers LT Pro 45 Light" panose="020B0403020202020204" pitchFamily="34" charset="0"/>
              <a:ea typeface="Calibri"/>
              <a:cs typeface="Calibri"/>
            </a:endParaRPr>
          </a:p>
          <a:p>
            <a:r>
              <a:rPr lang="en-US" sz="1600" b="1" dirty="0">
                <a:solidFill>
                  <a:schemeClr val="bg1"/>
                </a:solidFill>
                <a:latin typeface="Univers LT Pro 45 Light" panose="020B0403020202020204" pitchFamily="34" charset="0"/>
                <a:ea typeface="Calibri"/>
                <a:cs typeface="Calibri"/>
              </a:rPr>
              <a:t>Good luck!</a:t>
            </a:r>
            <a:endParaRPr lang="en-US" dirty="0">
              <a:solidFill>
                <a:schemeClr val="bg1"/>
              </a:solidFill>
              <a:latin typeface="Univers LT Pro 45 Light" panose="020B0403020202020204" pitchFamily="34" charset="0"/>
              <a:ea typeface="Calibri"/>
              <a:cs typeface="Calibri"/>
            </a:endParaRPr>
          </a:p>
          <a:p>
            <a:endParaRPr lang="en-US" dirty="0">
              <a:solidFill>
                <a:schemeClr val="bg1"/>
              </a:solidFill>
              <a:latin typeface="Univers LT Pro 45 Light" panose="020B0403020202020204" pitchFamily="34" charset="0"/>
              <a:ea typeface="Calibri"/>
              <a:cs typeface="Calibri"/>
            </a:endParaRPr>
          </a:p>
          <a:p>
            <a:endParaRPr lang="en-US" dirty="0">
              <a:solidFill>
                <a:schemeClr val="bg1"/>
              </a:solidFill>
              <a:latin typeface="Univers LT Pro 45 Light" panose="020B0403020202020204" pitchFamily="34" charset="0"/>
              <a:ea typeface="Calibri"/>
              <a:cs typeface="Calibri"/>
            </a:endParaRPr>
          </a:p>
        </p:txBody>
      </p:sp>
    </p:spTree>
    <p:extLst>
      <p:ext uri="{BB962C8B-B14F-4D97-AF65-F5344CB8AC3E}">
        <p14:creationId xmlns:p14="http://schemas.microsoft.com/office/powerpoint/2010/main" val="2715123761"/>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c7b693a-f79a-40dc-9aa8-5525addba8fb" xsi:nil="true"/>
    <lcf76f155ced4ddcb4097134ff3c332f xmlns="8206c287-75e3-4842-9d52-ed3c780429b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8" ma:contentTypeDescription="Create a new document." ma:contentTypeScope="" ma:versionID="4a6b9d3909b913068331818d8d1c4f3f">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ae8ea2091e9b2a960f3b38ff6920b4f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E74AB8-7486-4605-87D7-90B194A3488B}">
  <ds:schemaRefs>
    <ds:schemaRef ds:uri="http://schemas.microsoft.com/sharepoint/v3/contenttype/forms"/>
  </ds:schemaRefs>
</ds:datastoreItem>
</file>

<file path=customXml/itemProps2.xml><?xml version="1.0" encoding="utf-8"?>
<ds:datastoreItem xmlns:ds="http://schemas.openxmlformats.org/officeDocument/2006/customXml" ds:itemID="{70FB067B-0831-4AFB-8D2D-5BF8D3FBA2B5}">
  <ds:schemaRefs>
    <ds:schemaRef ds:uri="http://schemas.microsoft.com/sharepoint/v3"/>
    <ds:schemaRef ds:uri="http://www.w3.org/XML/1998/namespace"/>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2c7b693a-f79a-40dc-9aa8-5525addba8fb"/>
    <ds:schemaRef ds:uri="http://schemas.openxmlformats.org/package/2006/metadata/core-properties"/>
    <ds:schemaRef ds:uri="8206c287-75e3-4842-9d52-ed3c780429b7"/>
    <ds:schemaRef ds:uri="http://schemas.microsoft.com/office/2006/metadata/properties"/>
  </ds:schemaRefs>
</ds:datastoreItem>
</file>

<file path=customXml/itemProps3.xml><?xml version="1.0" encoding="utf-8"?>
<ds:datastoreItem xmlns:ds="http://schemas.openxmlformats.org/officeDocument/2006/customXml" ds:itemID="{549AF77B-CF44-40D1-94A1-57A8CBFC30F4}">
  <ds:schemaRefs>
    <ds:schemaRef ds:uri="2c7b693a-f79a-40dc-9aa8-5525addba8fb"/>
    <ds:schemaRef ds:uri="8206c287-75e3-4842-9d52-ed3c780429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1435</Words>
  <Application>Microsoft Office PowerPoint</Application>
  <PresentationFormat>Widescreen</PresentationFormat>
  <Paragraphs>141</Paragraphs>
  <Slides>12</Slides>
  <Notes>12</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12</vt:i4>
      </vt:variant>
    </vt:vector>
  </HeadingPairs>
  <TitlesOfParts>
    <vt:vector size="29" baseType="lpstr">
      <vt:lpstr>Arial</vt:lpstr>
      <vt:lpstr>Arial,Sans-Serif</vt:lpstr>
      <vt:lpstr>Calibri</vt:lpstr>
      <vt:lpstr>Calibri Light</vt:lpstr>
      <vt:lpstr>Fuse V.2 Display</vt:lpstr>
      <vt:lpstr>Fuse V.2 Display Black</vt:lpstr>
      <vt:lpstr>Fuse V.2 Display Bold</vt:lpstr>
      <vt:lpstr>Montserrat</vt:lpstr>
      <vt:lpstr>Univers LT Pro 45 Light</vt:lpstr>
      <vt:lpstr>9_Custom Design</vt:lpstr>
      <vt:lpstr>1_Custom Design</vt:lpstr>
      <vt:lpstr>13_Custom Design</vt:lpstr>
      <vt:lpstr>18_Custom Design</vt:lpstr>
      <vt:lpstr>8_Custom Design</vt:lpstr>
      <vt:lpstr>3_Custom Design</vt:lpstr>
      <vt:lpstr>11_Custom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Hill</dc:creator>
  <cp:lastModifiedBy>Pooja Patel</cp:lastModifiedBy>
  <cp:revision>1</cp:revision>
  <dcterms:created xsi:type="dcterms:W3CDTF">2024-05-23T16:18:56Z</dcterms:created>
  <dcterms:modified xsi:type="dcterms:W3CDTF">2025-03-18T13:01:16Z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ies>
</file>